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3"/>
  </p:notesMasterIdLst>
  <p:sldIdLst>
    <p:sldId id="256" r:id="rId2"/>
    <p:sldId id="258" r:id="rId3"/>
    <p:sldId id="259" r:id="rId4"/>
    <p:sldId id="260" r:id="rId5"/>
    <p:sldId id="261" r:id="rId6"/>
    <p:sldId id="262" r:id="rId7"/>
    <p:sldId id="263" r:id="rId8"/>
    <p:sldId id="298" r:id="rId9"/>
    <p:sldId id="296" r:id="rId10"/>
    <p:sldId id="297" r:id="rId11"/>
    <p:sldId id="264" r:id="rId12"/>
    <p:sldId id="299" r:id="rId13"/>
    <p:sldId id="300" r:id="rId14"/>
    <p:sldId id="301" r:id="rId15"/>
    <p:sldId id="267" r:id="rId16"/>
    <p:sldId id="309" r:id="rId17"/>
    <p:sldId id="316" r:id="rId18"/>
    <p:sldId id="302" r:id="rId19"/>
    <p:sldId id="303" r:id="rId20"/>
    <p:sldId id="313" r:id="rId21"/>
    <p:sldId id="314" r:id="rId22"/>
    <p:sldId id="266" r:id="rId23"/>
    <p:sldId id="315" r:id="rId24"/>
    <p:sldId id="305" r:id="rId25"/>
    <p:sldId id="306" r:id="rId26"/>
    <p:sldId id="307" r:id="rId27"/>
    <p:sldId id="311" r:id="rId28"/>
    <p:sldId id="272" r:id="rId29"/>
    <p:sldId id="317" r:id="rId30"/>
    <p:sldId id="318" r:id="rId31"/>
    <p:sldId id="312" r:id="rId32"/>
  </p:sldIdLst>
  <p:sldSz cx="9144000" cy="5143500" type="screen16x9"/>
  <p:notesSz cx="6858000" cy="9144000"/>
  <p:embeddedFontLst>
    <p:embeddedFont>
      <p:font typeface="Rajdhani" charset="0"/>
      <p:regular r:id="rId34"/>
      <p:bold r:id="rId35"/>
    </p:embeddedFont>
    <p:embeddedFont>
      <p:font typeface="Bahnschrift" pitchFamily="34" charset="0"/>
      <p:regular r:id="rId36"/>
      <p:bold r:id="rId37"/>
    </p:embeddedFont>
    <p:embeddedFont>
      <p:font typeface="Bradley Hand ITC" pitchFamily="66" charset="0"/>
      <p:regular r:id="rId38"/>
    </p:embeddedFont>
    <p:embeddedFont>
      <p:font typeface="Fira Sans" charset="0"/>
      <p:regular r:id="rId39"/>
      <p:bold r:id="rId40"/>
      <p:italic r:id="rId41"/>
      <p:boldItalic r:id="rId42"/>
    </p:embeddedFont>
    <p:embeddedFont>
      <p:font typeface="Baskerville Old Face" pitchFamily="18" charset="0"/>
      <p:regular r:id="rId43"/>
    </p:embeddedFont>
    <p:embeddedFont>
      <p:font typeface="Book Antiqua" pitchFamily="18" charset="0"/>
      <p:regular r:id="rId44"/>
      <p:bold r:id="rId45"/>
      <p:italic r:id="rId46"/>
      <p:boldItalic r:id="rId47"/>
    </p:embeddedFont>
    <p:embeddedFont>
      <p:font typeface="Calibri" pitchFamily="34" charset="0"/>
      <p:regular r:id="rId48"/>
      <p:bold r:id="rId49"/>
      <p:italic r:id="rId50"/>
      <p:boldItalic r:id="rId51"/>
    </p:embeddedFont>
    <p:embeddedFont>
      <p:font typeface="Vrinda" pitchFamily="34" charset="0"/>
      <p:regular r:id="rId52"/>
      <p:bold r:id="rId53"/>
    </p:embeddedFont>
    <p:embeddedFont>
      <p:font typeface="Algerian" pitchFamily="82" charset="0"/>
      <p:regular r:id="rId54"/>
    </p:embeddedFont>
    <p:embeddedFont>
      <p:font typeface="Nunito Light"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7F9F5"/>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F5E3C24A-DC79-4150-99CB-BEE261B54B58}">
  <a:tblStyle styleId="{F5E3C24A-DC79-4150-99CB-BEE261B54B5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C369609-750E-431B-A508-9D3DF68B377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5" autoAdjust="0"/>
    <p:restoredTop sz="94660"/>
  </p:normalViewPr>
  <p:slideViewPr>
    <p:cSldViewPr snapToGrid="0">
      <p:cViewPr>
        <p:scale>
          <a:sx n="100" d="100"/>
          <a:sy n="100" d="100"/>
        </p:scale>
        <p:origin x="-883" y="-370"/>
      </p:cViewPr>
      <p:guideLst>
        <p:guide orient="horz" pos="1620"/>
        <p:guide pos="2880"/>
      </p:guideLst>
    </p:cSldViewPr>
  </p:slideViewPr>
  <p:notesTextViewPr>
    <p:cViewPr>
      <p:scale>
        <a:sx n="1" d="1"/>
        <a:sy n="1" d="1"/>
      </p:scale>
      <p:origin x="0" y="0"/>
    </p:cViewPr>
  </p:notesTextViewPr>
  <p:sorterViewPr>
    <p:cViewPr>
      <p:scale>
        <a:sx n="100" d="100"/>
        <a:sy n="100" d="100"/>
      </p:scale>
      <p:origin x="0" y="2006"/>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1634567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20173fbd902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20173fbd90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8291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37109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511696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86009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82918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1290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30665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1224a59d8d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1224a59d8d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20464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20464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0173fbd90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0173fbd9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xmlns="" val="382918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11264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3369384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7619403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g20173fbd90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3" name="Google Shape;1763;g20173fbd90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2628599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20173fbd902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20173fbd902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224a59d8d2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224a59d8d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6"/>
        <p:cNvGrpSpPr/>
        <p:nvPr/>
      </p:nvGrpSpPr>
      <p:grpSpPr>
        <a:xfrm>
          <a:off x="0" y="0"/>
          <a:ext cx="0" cy="0"/>
          <a:chOff x="0" y="0"/>
          <a:chExt cx="0" cy="0"/>
        </a:xfrm>
      </p:grpSpPr>
      <p:sp>
        <p:nvSpPr>
          <p:cNvPr id="1917" name="Google Shape;1917;g20173fbd902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8" name="Google Shape;1918;g20173fbd902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20173fbd902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20173fbd902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1c6b7313e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1c6b7313e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20173fbd9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20173fbd9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224a59d8d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224a59d8d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413472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0173fbd90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0173fbd9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517677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84067" y="1276788"/>
            <a:ext cx="4350000" cy="1896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79625" y="3348926"/>
            <a:ext cx="4350000" cy="450000"/>
          </a:xfrm>
          <a:prstGeom prst="rect">
            <a:avLst/>
          </a:pr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a:endParaRPr/>
          </a:p>
        </p:txBody>
      </p:sp>
      <p:sp>
        <p:nvSpPr>
          <p:cNvPr id="11" name="Google Shape;11;p2"/>
          <p:cNvSpPr/>
          <p:nvPr/>
        </p:nvSpPr>
        <p:spPr>
          <a:xfrm>
            <a:off x="102928" y="3347336"/>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919729" y="46613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3391622">
            <a:off x="5525527" y="33722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644555">
            <a:off x="7092631" y="4388929"/>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7413790">
            <a:off x="8640067" y="1355868"/>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2_1">
    <p:bg>
      <p:bgPr>
        <a:solidFill>
          <a:schemeClr val="dk2"/>
        </a:solidFill>
        <a:effectLst/>
      </p:bgPr>
    </p:bg>
    <p:spTree>
      <p:nvGrpSpPr>
        <p:cNvPr id="1" name="Shape 106"/>
        <p:cNvGrpSpPr/>
        <p:nvPr/>
      </p:nvGrpSpPr>
      <p:grpSpPr>
        <a:xfrm>
          <a:off x="0" y="0"/>
          <a:ext cx="0" cy="0"/>
          <a:chOff x="0" y="0"/>
          <a:chExt cx="0" cy="0"/>
        </a:xfrm>
      </p:grpSpPr>
      <p:sp>
        <p:nvSpPr>
          <p:cNvPr id="107" name="Google Shape;107;p13"/>
          <p:cNvSpPr txBox="1">
            <a:spLocks noGrp="1"/>
          </p:cNvSpPr>
          <p:nvPr>
            <p:ph type="title" hasCustomPrompt="1"/>
          </p:nvPr>
        </p:nvSpPr>
        <p:spPr>
          <a:xfrm>
            <a:off x="171322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a:spLocks noGrp="1"/>
          </p:cNvSpPr>
          <p:nvPr>
            <p:ph type="title" idx="2" hasCustomPrompt="1"/>
          </p:nvPr>
        </p:nvSpPr>
        <p:spPr>
          <a:xfrm>
            <a:off x="3934350"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a:spLocks noGrp="1"/>
          </p:cNvSpPr>
          <p:nvPr>
            <p:ph type="title" idx="3" hasCustomPrompt="1"/>
          </p:nvPr>
        </p:nvSpPr>
        <p:spPr>
          <a:xfrm>
            <a:off x="6155475" y="158225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a:spLocks noGrp="1"/>
          </p:cNvSpPr>
          <p:nvPr>
            <p:ph type="subTitle" idx="1"/>
          </p:nvPr>
        </p:nvSpPr>
        <p:spPr>
          <a:xfrm>
            <a:off x="138112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1" name="Google Shape;111;p13"/>
          <p:cNvSpPr txBox="1">
            <a:spLocks noGrp="1"/>
          </p:cNvSpPr>
          <p:nvPr>
            <p:ph type="subTitle" idx="4"/>
          </p:nvPr>
        </p:nvSpPr>
        <p:spPr>
          <a:xfrm>
            <a:off x="3602250"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2" name="Google Shape;112;p13"/>
          <p:cNvSpPr txBox="1">
            <a:spLocks noGrp="1"/>
          </p:cNvSpPr>
          <p:nvPr>
            <p:ph type="subTitle" idx="5"/>
          </p:nvPr>
        </p:nvSpPr>
        <p:spPr>
          <a:xfrm>
            <a:off x="5823375" y="220377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13" name="Google Shape;113;p13"/>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14" name="Google Shape;114;p1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3"/>
          <p:cNvSpPr txBox="1">
            <a:spLocks noGrp="1"/>
          </p:cNvSpPr>
          <p:nvPr>
            <p:ph type="title" idx="7" hasCustomPrompt="1"/>
          </p:nvPr>
        </p:nvSpPr>
        <p:spPr>
          <a:xfrm>
            <a:off x="171322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a:spLocks noGrp="1"/>
          </p:cNvSpPr>
          <p:nvPr>
            <p:ph type="title" idx="8" hasCustomPrompt="1"/>
          </p:nvPr>
        </p:nvSpPr>
        <p:spPr>
          <a:xfrm>
            <a:off x="3934350"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a:spLocks noGrp="1"/>
          </p:cNvSpPr>
          <p:nvPr>
            <p:ph type="title" idx="9" hasCustomPrompt="1"/>
          </p:nvPr>
        </p:nvSpPr>
        <p:spPr>
          <a:xfrm>
            <a:off x="6155475" y="3083500"/>
            <a:ext cx="1275300" cy="8310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a:spLocks noGrp="1"/>
          </p:cNvSpPr>
          <p:nvPr>
            <p:ph type="subTitle" idx="13"/>
          </p:nvPr>
        </p:nvSpPr>
        <p:spPr>
          <a:xfrm>
            <a:off x="138112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6" name="Google Shape;126;p13"/>
          <p:cNvSpPr txBox="1">
            <a:spLocks noGrp="1"/>
          </p:cNvSpPr>
          <p:nvPr>
            <p:ph type="subTitle" idx="14"/>
          </p:nvPr>
        </p:nvSpPr>
        <p:spPr>
          <a:xfrm>
            <a:off x="3602250"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27" name="Google Shape;127;p13"/>
          <p:cNvSpPr txBox="1">
            <a:spLocks noGrp="1"/>
          </p:cNvSpPr>
          <p:nvPr>
            <p:ph type="subTitle" idx="15"/>
          </p:nvPr>
        </p:nvSpPr>
        <p:spPr>
          <a:xfrm>
            <a:off x="5823375" y="3705025"/>
            <a:ext cx="1939500" cy="4491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3_2_1">
    <p:bg>
      <p:bgPr>
        <a:solidFill>
          <a:schemeClr val="dk2"/>
        </a:solidFill>
        <a:effectLst/>
      </p:bgPr>
    </p:bg>
    <p:spTree>
      <p:nvGrpSpPr>
        <p:cNvPr id="1" name="Shape 128"/>
        <p:cNvGrpSpPr/>
        <p:nvPr/>
      </p:nvGrpSpPr>
      <p:grpSpPr>
        <a:xfrm>
          <a:off x="0" y="0"/>
          <a:ext cx="0" cy="0"/>
          <a:chOff x="0" y="0"/>
          <a:chExt cx="0" cy="0"/>
        </a:xfrm>
      </p:grpSpPr>
      <p:sp>
        <p:nvSpPr>
          <p:cNvPr id="129" name="Google Shape;129;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30" name="Google Shape;130;p14"/>
          <p:cNvSpPr/>
          <p:nvPr/>
        </p:nvSpPr>
        <p:spPr>
          <a:xfrm flipH="1">
            <a:off x="5801949" y="47278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4"/>
          <p:cNvSpPr/>
          <p:nvPr/>
        </p:nvSpPr>
        <p:spPr>
          <a:xfrm rot="-8861856" flipH="1">
            <a:off x="6354206" y="387388"/>
            <a:ext cx="257507" cy="137731"/>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4"/>
          <p:cNvSpPr/>
          <p:nvPr/>
        </p:nvSpPr>
        <p:spPr>
          <a:xfrm rot="-10565451" flipH="1">
            <a:off x="274878" y="391297"/>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p:nvPr/>
        </p:nvSpPr>
        <p:spPr>
          <a:xfrm rot="4176861" flipH="1">
            <a:off x="2096744" y="4625853"/>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4"/>
          <p:cNvSpPr/>
          <p:nvPr/>
        </p:nvSpPr>
        <p:spPr>
          <a:xfrm rot="3007948" flipH="1">
            <a:off x="3154154" y="76282"/>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4"/>
          <p:cNvSpPr/>
          <p:nvPr/>
        </p:nvSpPr>
        <p:spPr>
          <a:xfrm rot="-3391622" flipH="1">
            <a:off x="8614129" y="24940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rot="-1963446" flipH="1">
            <a:off x="50830" y="3090125"/>
            <a:ext cx="352091" cy="291464"/>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p:nvPr/>
        </p:nvSpPr>
        <p:spPr>
          <a:xfrm flipH="1">
            <a:off x="8614137" y="173826"/>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4"/>
          <p:cNvSpPr/>
          <p:nvPr/>
        </p:nvSpPr>
        <p:spPr>
          <a:xfrm rot="2700000" flipH="1">
            <a:off x="8355347" y="4666723"/>
            <a:ext cx="352092" cy="29148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2"/>
        </a:solidFill>
        <a:effectLst/>
      </p:bgPr>
    </p:bg>
    <p:spTree>
      <p:nvGrpSpPr>
        <p:cNvPr id="1" name="Shape 162"/>
        <p:cNvGrpSpPr/>
        <p:nvPr/>
      </p:nvGrpSpPr>
      <p:grpSpPr>
        <a:xfrm>
          <a:off x="0" y="0"/>
          <a:ext cx="0" cy="0"/>
          <a:chOff x="0" y="0"/>
          <a:chExt cx="0" cy="0"/>
        </a:xfrm>
      </p:grpSpPr>
      <p:sp>
        <p:nvSpPr>
          <p:cNvPr id="163" name="Google Shape;163;p17"/>
          <p:cNvSpPr txBox="1">
            <a:spLocks noGrp="1"/>
          </p:cNvSpPr>
          <p:nvPr>
            <p:ph type="subTitle" idx="1"/>
          </p:nvPr>
        </p:nvSpPr>
        <p:spPr>
          <a:xfrm>
            <a:off x="7200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4" name="Google Shape;164;p17"/>
          <p:cNvSpPr txBox="1">
            <a:spLocks noGrp="1"/>
          </p:cNvSpPr>
          <p:nvPr>
            <p:ph type="subTitle" idx="2"/>
          </p:nvPr>
        </p:nvSpPr>
        <p:spPr>
          <a:xfrm>
            <a:off x="7200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5" name="Google Shape;165;p17"/>
          <p:cNvSpPr txBox="1">
            <a:spLocks noGrp="1"/>
          </p:cNvSpPr>
          <p:nvPr>
            <p:ph type="subTitle" idx="3"/>
          </p:nvPr>
        </p:nvSpPr>
        <p:spPr>
          <a:xfrm>
            <a:off x="34038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6" name="Google Shape;166;p17"/>
          <p:cNvSpPr txBox="1">
            <a:spLocks noGrp="1"/>
          </p:cNvSpPr>
          <p:nvPr>
            <p:ph type="subTitle" idx="4"/>
          </p:nvPr>
        </p:nvSpPr>
        <p:spPr>
          <a:xfrm>
            <a:off x="6087600" y="2781250"/>
            <a:ext cx="2336400" cy="68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67" name="Google Shape;167;p17"/>
          <p:cNvSpPr txBox="1">
            <a:spLocks noGrp="1"/>
          </p:cNvSpPr>
          <p:nvPr>
            <p:ph type="subTitle" idx="5"/>
          </p:nvPr>
        </p:nvSpPr>
        <p:spPr>
          <a:xfrm>
            <a:off x="34038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8" name="Google Shape;168;p17"/>
          <p:cNvSpPr txBox="1">
            <a:spLocks noGrp="1"/>
          </p:cNvSpPr>
          <p:nvPr>
            <p:ph type="subTitle" idx="6"/>
          </p:nvPr>
        </p:nvSpPr>
        <p:spPr>
          <a:xfrm>
            <a:off x="6087600" y="2353800"/>
            <a:ext cx="2336400" cy="5016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SzPts val="2400"/>
              <a:buNone/>
              <a:defRPr sz="2400"/>
            </a:lvl2pPr>
            <a:lvl3pPr lvl="2" algn="ctr" rtl="0">
              <a:lnSpc>
                <a:spcPct val="115000"/>
              </a:lnSpc>
              <a:spcBef>
                <a:spcPts val="0"/>
              </a:spcBef>
              <a:spcAft>
                <a:spcPts val="0"/>
              </a:spcAft>
              <a:buSzPts val="2400"/>
              <a:buNone/>
              <a:defRPr sz="2400"/>
            </a:lvl3pPr>
            <a:lvl4pPr lvl="3" algn="ctr" rtl="0">
              <a:lnSpc>
                <a:spcPct val="115000"/>
              </a:lnSpc>
              <a:spcBef>
                <a:spcPts val="0"/>
              </a:spcBef>
              <a:spcAft>
                <a:spcPts val="0"/>
              </a:spcAft>
              <a:buSzPts val="2400"/>
              <a:buNone/>
              <a:defRPr sz="2400"/>
            </a:lvl4pPr>
            <a:lvl5pPr lvl="4" algn="ctr" rtl="0">
              <a:lnSpc>
                <a:spcPct val="115000"/>
              </a:lnSpc>
              <a:spcBef>
                <a:spcPts val="0"/>
              </a:spcBef>
              <a:spcAft>
                <a:spcPts val="0"/>
              </a:spcAft>
              <a:buSzPts val="2400"/>
              <a:buNone/>
              <a:defRPr sz="2400"/>
            </a:lvl5pPr>
            <a:lvl6pPr lvl="5" algn="ctr" rtl="0">
              <a:lnSpc>
                <a:spcPct val="115000"/>
              </a:lnSpc>
              <a:spcBef>
                <a:spcPts val="0"/>
              </a:spcBef>
              <a:spcAft>
                <a:spcPts val="0"/>
              </a:spcAft>
              <a:buSzPts val="2400"/>
              <a:buNone/>
              <a:defRPr sz="2400"/>
            </a:lvl6pPr>
            <a:lvl7pPr lvl="6" algn="ctr" rtl="0">
              <a:lnSpc>
                <a:spcPct val="115000"/>
              </a:lnSpc>
              <a:spcBef>
                <a:spcPts val="0"/>
              </a:spcBef>
              <a:spcAft>
                <a:spcPts val="0"/>
              </a:spcAft>
              <a:buSzPts val="2400"/>
              <a:buNone/>
              <a:defRPr sz="2400"/>
            </a:lvl7pPr>
            <a:lvl8pPr lvl="7" algn="ctr" rtl="0">
              <a:lnSpc>
                <a:spcPct val="115000"/>
              </a:lnSpc>
              <a:spcBef>
                <a:spcPts val="0"/>
              </a:spcBef>
              <a:spcAft>
                <a:spcPts val="0"/>
              </a:spcAft>
              <a:buSzPts val="2400"/>
              <a:buNone/>
              <a:defRPr sz="2400"/>
            </a:lvl8pPr>
            <a:lvl9pPr lvl="8" algn="ctr" rtl="0">
              <a:lnSpc>
                <a:spcPct val="115000"/>
              </a:lnSpc>
              <a:spcBef>
                <a:spcPts val="0"/>
              </a:spcBef>
              <a:spcAft>
                <a:spcPts val="0"/>
              </a:spcAft>
              <a:buSzPts val="2400"/>
              <a:buNone/>
              <a:defRPr sz="2400"/>
            </a:lvl9pPr>
          </a:lstStyle>
          <a:p>
            <a:endParaRPr/>
          </a:p>
        </p:txBody>
      </p:sp>
      <p:sp>
        <p:nvSpPr>
          <p:cNvPr id="169" name="Google Shape;169;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70" name="Google Shape;170;p17"/>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7"/>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7"/>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7"/>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7"/>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7"/>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BLANK_1_1_1_1_2">
    <p:bg>
      <p:bgPr>
        <a:solidFill>
          <a:schemeClr val="dk2"/>
        </a:solidFill>
        <a:effectLst/>
      </p:bgPr>
    </p:bg>
    <p:spTree>
      <p:nvGrpSpPr>
        <p:cNvPr id="1" name="Shape 178"/>
        <p:cNvGrpSpPr/>
        <p:nvPr/>
      </p:nvGrpSpPr>
      <p:grpSpPr>
        <a:xfrm>
          <a:off x="0" y="0"/>
          <a:ext cx="0" cy="0"/>
          <a:chOff x="0" y="0"/>
          <a:chExt cx="0" cy="0"/>
        </a:xfrm>
      </p:grpSpPr>
      <p:sp>
        <p:nvSpPr>
          <p:cNvPr id="179" name="Google Shape;17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180" name="Google Shape;180;p18"/>
          <p:cNvSpPr txBox="1">
            <a:spLocks noGrp="1"/>
          </p:cNvSpPr>
          <p:nvPr>
            <p:ph type="subTitle" idx="1"/>
          </p:nvPr>
        </p:nvSpPr>
        <p:spPr>
          <a:xfrm>
            <a:off x="5440525"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1" name="Google Shape;181;p18"/>
          <p:cNvSpPr txBox="1">
            <a:spLocks noGrp="1"/>
          </p:cNvSpPr>
          <p:nvPr>
            <p:ph type="subTitle" idx="2"/>
          </p:nvPr>
        </p:nvSpPr>
        <p:spPr>
          <a:xfrm>
            <a:off x="5440547"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2" name="Google Shape;182;p18"/>
          <p:cNvSpPr txBox="1">
            <a:spLocks noGrp="1"/>
          </p:cNvSpPr>
          <p:nvPr>
            <p:ph type="subTitle" idx="3"/>
          </p:nvPr>
        </p:nvSpPr>
        <p:spPr>
          <a:xfrm>
            <a:off x="2152450" y="186022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3" name="Google Shape;183;p18"/>
          <p:cNvSpPr txBox="1">
            <a:spLocks noGrp="1"/>
          </p:cNvSpPr>
          <p:nvPr>
            <p:ph type="subTitle" idx="4"/>
          </p:nvPr>
        </p:nvSpPr>
        <p:spPr>
          <a:xfrm>
            <a:off x="2152451" y="1438800"/>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4" name="Google Shape;184;p18"/>
          <p:cNvSpPr txBox="1">
            <a:spLocks noGrp="1"/>
          </p:cNvSpPr>
          <p:nvPr>
            <p:ph type="subTitle" idx="5"/>
          </p:nvPr>
        </p:nvSpPr>
        <p:spPr>
          <a:xfrm>
            <a:off x="2152450"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5" name="Google Shape;185;p18"/>
          <p:cNvSpPr txBox="1">
            <a:spLocks noGrp="1"/>
          </p:cNvSpPr>
          <p:nvPr>
            <p:ph type="subTitle" idx="6"/>
          </p:nvPr>
        </p:nvSpPr>
        <p:spPr>
          <a:xfrm>
            <a:off x="2152451" y="3207225"/>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6" name="Google Shape;186;p18"/>
          <p:cNvSpPr txBox="1">
            <a:spLocks noGrp="1"/>
          </p:cNvSpPr>
          <p:nvPr>
            <p:ph type="subTitle" idx="7"/>
          </p:nvPr>
        </p:nvSpPr>
        <p:spPr>
          <a:xfrm>
            <a:off x="5440525" y="3633375"/>
            <a:ext cx="1922400" cy="708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a:endParaRPr/>
          </a:p>
        </p:txBody>
      </p:sp>
      <p:sp>
        <p:nvSpPr>
          <p:cNvPr id="187" name="Google Shape;187;p18"/>
          <p:cNvSpPr txBox="1">
            <a:spLocks noGrp="1"/>
          </p:cNvSpPr>
          <p:nvPr>
            <p:ph type="subTitle" idx="8"/>
          </p:nvPr>
        </p:nvSpPr>
        <p:spPr>
          <a:xfrm>
            <a:off x="5440526" y="3187847"/>
            <a:ext cx="1922400" cy="491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500"/>
              <a:buNone/>
              <a:defRPr sz="24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188" name="Google Shape;188;p18"/>
          <p:cNvSpPr/>
          <p:nvPr/>
        </p:nvSpPr>
        <p:spPr>
          <a:xfrm rot="3200375">
            <a:off x="257056" y="443836"/>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8"/>
          <p:cNvSpPr/>
          <p:nvPr/>
        </p:nvSpPr>
        <p:spPr>
          <a:xfrm>
            <a:off x="582251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8"/>
          <p:cNvSpPr/>
          <p:nvPr/>
        </p:nvSpPr>
        <p:spPr>
          <a:xfrm>
            <a:off x="5657454" y="25618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8"/>
          <p:cNvSpPr/>
          <p:nvPr/>
        </p:nvSpPr>
        <p:spPr>
          <a:xfrm rot="3391622">
            <a:off x="8438402" y="34555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8"/>
          <p:cNvSpPr/>
          <p:nvPr/>
        </p:nvSpPr>
        <p:spPr>
          <a:xfrm rot="-4176861">
            <a:off x="2167680" y="4582003"/>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8"/>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rot="3391622">
            <a:off x="309764" y="26630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8"/>
          <p:cNvSpPr/>
          <p:nvPr/>
        </p:nvSpPr>
        <p:spPr>
          <a:xfrm rot="2700000">
            <a:off x="8650597" y="2073025"/>
            <a:ext cx="352092" cy="29148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BLANK_1_1_1_1_1">
    <p:bg>
      <p:bgPr>
        <a:solidFill>
          <a:schemeClr val="dk2"/>
        </a:solidFill>
        <a:effectLst/>
      </p:bgPr>
    </p:bg>
    <p:spTree>
      <p:nvGrpSpPr>
        <p:cNvPr id="1" name="Shape 196"/>
        <p:cNvGrpSpPr/>
        <p:nvPr/>
      </p:nvGrpSpPr>
      <p:grpSpPr>
        <a:xfrm>
          <a:off x="0" y="0"/>
          <a:ext cx="0" cy="0"/>
          <a:chOff x="0" y="0"/>
          <a:chExt cx="0" cy="0"/>
        </a:xfrm>
      </p:grpSpPr>
      <p:sp>
        <p:nvSpPr>
          <p:cNvPr id="197" name="Google Shape;197;p19"/>
          <p:cNvSpPr txBox="1">
            <a:spLocks noGrp="1"/>
          </p:cNvSpPr>
          <p:nvPr>
            <p:ph type="subTitle" idx="1"/>
          </p:nvPr>
        </p:nvSpPr>
        <p:spPr>
          <a:xfrm>
            <a:off x="1007375"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198" name="Google Shape;198;p19"/>
          <p:cNvSpPr txBox="1">
            <a:spLocks noGrp="1"/>
          </p:cNvSpPr>
          <p:nvPr>
            <p:ph type="subTitle" idx="2"/>
          </p:nvPr>
        </p:nvSpPr>
        <p:spPr>
          <a:xfrm>
            <a:off x="1007375"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199" name="Google Shape;199;p19"/>
          <p:cNvSpPr txBox="1">
            <a:spLocks noGrp="1"/>
          </p:cNvSpPr>
          <p:nvPr>
            <p:ph type="subTitle" idx="3"/>
          </p:nvPr>
        </p:nvSpPr>
        <p:spPr>
          <a:xfrm>
            <a:off x="3547500"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0" name="Google Shape;200;p19"/>
          <p:cNvSpPr txBox="1">
            <a:spLocks noGrp="1"/>
          </p:cNvSpPr>
          <p:nvPr>
            <p:ph type="subTitle" idx="4"/>
          </p:nvPr>
        </p:nvSpPr>
        <p:spPr>
          <a:xfrm>
            <a:off x="6087600" y="3445250"/>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1" name="Google Shape;201;p19"/>
          <p:cNvSpPr txBox="1">
            <a:spLocks noGrp="1"/>
          </p:cNvSpPr>
          <p:nvPr>
            <p:ph type="subTitle" idx="5"/>
          </p:nvPr>
        </p:nvSpPr>
        <p:spPr>
          <a:xfrm>
            <a:off x="3547500"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2" name="Google Shape;202;p19"/>
          <p:cNvSpPr txBox="1">
            <a:spLocks noGrp="1"/>
          </p:cNvSpPr>
          <p:nvPr>
            <p:ph type="subTitle" idx="6"/>
          </p:nvPr>
        </p:nvSpPr>
        <p:spPr>
          <a:xfrm>
            <a:off x="6087600" y="2983599"/>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3" name="Google Shape;203;p19"/>
          <p:cNvSpPr txBox="1">
            <a:spLocks noGrp="1"/>
          </p:cNvSpPr>
          <p:nvPr>
            <p:ph type="subTitle" idx="7"/>
          </p:nvPr>
        </p:nvSpPr>
        <p:spPr>
          <a:xfrm>
            <a:off x="1007375"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4" name="Google Shape;204;p19"/>
          <p:cNvSpPr txBox="1">
            <a:spLocks noGrp="1"/>
          </p:cNvSpPr>
          <p:nvPr>
            <p:ph type="subTitle" idx="8"/>
          </p:nvPr>
        </p:nvSpPr>
        <p:spPr>
          <a:xfrm>
            <a:off x="1007375"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5" name="Google Shape;205;p19"/>
          <p:cNvSpPr txBox="1">
            <a:spLocks noGrp="1"/>
          </p:cNvSpPr>
          <p:nvPr>
            <p:ph type="subTitle" idx="9"/>
          </p:nvPr>
        </p:nvSpPr>
        <p:spPr>
          <a:xfrm>
            <a:off x="3547500"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6" name="Google Shape;206;p19"/>
          <p:cNvSpPr txBox="1">
            <a:spLocks noGrp="1"/>
          </p:cNvSpPr>
          <p:nvPr>
            <p:ph type="subTitle" idx="13"/>
          </p:nvPr>
        </p:nvSpPr>
        <p:spPr>
          <a:xfrm>
            <a:off x="6087600" y="1968951"/>
            <a:ext cx="2049000" cy="6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atin typeface="Fira Sans"/>
                <a:ea typeface="Fira Sans"/>
                <a:cs typeface="Fira Sans"/>
                <a:sym typeface="Fira Sans"/>
              </a:defRPr>
            </a:lvl1pPr>
            <a:lvl2pPr lvl="1" algn="ctr" rtl="0">
              <a:lnSpc>
                <a:spcPct val="115000"/>
              </a:lnSpc>
              <a:spcBef>
                <a:spcPts val="0"/>
              </a:spcBef>
              <a:spcAft>
                <a:spcPts val="0"/>
              </a:spcAft>
              <a:buSzPts val="1200"/>
              <a:buNone/>
              <a:defRPr/>
            </a:lvl2pPr>
            <a:lvl3pPr lvl="2" algn="ctr" rtl="0">
              <a:lnSpc>
                <a:spcPct val="115000"/>
              </a:lnSpc>
              <a:spcBef>
                <a:spcPts val="0"/>
              </a:spcBef>
              <a:spcAft>
                <a:spcPts val="0"/>
              </a:spcAft>
              <a:buSzPts val="1200"/>
              <a:buNone/>
              <a:defRPr/>
            </a:lvl3pPr>
            <a:lvl4pPr lvl="3" algn="ctr" rtl="0">
              <a:lnSpc>
                <a:spcPct val="115000"/>
              </a:lnSpc>
              <a:spcBef>
                <a:spcPts val="0"/>
              </a:spcBef>
              <a:spcAft>
                <a:spcPts val="0"/>
              </a:spcAft>
              <a:buSzPts val="1200"/>
              <a:buNone/>
              <a:defRPr/>
            </a:lvl4pPr>
            <a:lvl5pPr lvl="4" algn="ctr" rtl="0">
              <a:lnSpc>
                <a:spcPct val="115000"/>
              </a:lnSpc>
              <a:spcBef>
                <a:spcPts val="0"/>
              </a:spcBef>
              <a:spcAft>
                <a:spcPts val="0"/>
              </a:spcAft>
              <a:buSzPts val="1200"/>
              <a:buNone/>
              <a:defRPr/>
            </a:lvl5pPr>
            <a:lvl6pPr lvl="5" algn="ctr" rtl="0">
              <a:lnSpc>
                <a:spcPct val="115000"/>
              </a:lnSpc>
              <a:spcBef>
                <a:spcPts val="0"/>
              </a:spcBef>
              <a:spcAft>
                <a:spcPts val="0"/>
              </a:spcAft>
              <a:buSzPts val="1200"/>
              <a:buNone/>
              <a:defRPr/>
            </a:lvl6pPr>
            <a:lvl7pPr lvl="6" algn="ctr" rtl="0">
              <a:lnSpc>
                <a:spcPct val="115000"/>
              </a:lnSpc>
              <a:spcBef>
                <a:spcPts val="0"/>
              </a:spcBef>
              <a:spcAft>
                <a:spcPts val="0"/>
              </a:spcAft>
              <a:buSzPts val="1200"/>
              <a:buNone/>
              <a:defRPr/>
            </a:lvl7pPr>
            <a:lvl8pPr lvl="7" algn="ctr" rtl="0">
              <a:lnSpc>
                <a:spcPct val="115000"/>
              </a:lnSpc>
              <a:spcBef>
                <a:spcPts val="0"/>
              </a:spcBef>
              <a:spcAft>
                <a:spcPts val="0"/>
              </a:spcAft>
              <a:buSzPts val="1200"/>
              <a:buNone/>
              <a:defRPr/>
            </a:lvl8pPr>
            <a:lvl9pPr lvl="8" algn="ctr" rtl="0">
              <a:lnSpc>
                <a:spcPct val="115000"/>
              </a:lnSpc>
              <a:spcBef>
                <a:spcPts val="0"/>
              </a:spcBef>
              <a:spcAft>
                <a:spcPts val="0"/>
              </a:spcAft>
              <a:buSzPts val="1200"/>
              <a:buNone/>
              <a:defRPr/>
            </a:lvl9pPr>
          </a:lstStyle>
          <a:p>
            <a:endParaRPr/>
          </a:p>
        </p:txBody>
      </p:sp>
      <p:sp>
        <p:nvSpPr>
          <p:cNvPr id="207" name="Google Shape;207;p19"/>
          <p:cNvSpPr txBox="1">
            <a:spLocks noGrp="1"/>
          </p:cNvSpPr>
          <p:nvPr>
            <p:ph type="subTitle" idx="14"/>
          </p:nvPr>
        </p:nvSpPr>
        <p:spPr>
          <a:xfrm>
            <a:off x="3547500"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8" name="Google Shape;208;p19"/>
          <p:cNvSpPr txBox="1">
            <a:spLocks noGrp="1"/>
          </p:cNvSpPr>
          <p:nvPr>
            <p:ph type="subTitle" idx="15"/>
          </p:nvPr>
        </p:nvSpPr>
        <p:spPr>
          <a:xfrm>
            <a:off x="6087600" y="1507200"/>
            <a:ext cx="2049000" cy="535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b="1">
                <a:solidFill>
                  <a:schemeClr val="dk1"/>
                </a:solidFill>
                <a:latin typeface="Rajdhani"/>
                <a:ea typeface="Rajdhani"/>
                <a:cs typeface="Rajdhani"/>
                <a:sym typeface="Rajdhani"/>
              </a:defRPr>
            </a:lvl1pPr>
            <a:lvl2pPr lvl="1" algn="ctr" rtl="0">
              <a:lnSpc>
                <a:spcPct val="115000"/>
              </a:lnSpc>
              <a:spcBef>
                <a:spcPts val="0"/>
              </a:spcBef>
              <a:spcAft>
                <a:spcPts val="0"/>
              </a:spcAft>
              <a:buClr>
                <a:schemeClr val="dk1"/>
              </a:buClr>
              <a:buSzPts val="2400"/>
              <a:buNone/>
              <a:defRPr sz="2400">
                <a:solidFill>
                  <a:schemeClr val="dk1"/>
                </a:solidFill>
              </a:defRPr>
            </a:lvl2pPr>
            <a:lvl3pPr lvl="2" algn="ctr" rtl="0">
              <a:lnSpc>
                <a:spcPct val="115000"/>
              </a:lnSpc>
              <a:spcBef>
                <a:spcPts val="0"/>
              </a:spcBef>
              <a:spcAft>
                <a:spcPts val="0"/>
              </a:spcAft>
              <a:buClr>
                <a:schemeClr val="dk1"/>
              </a:buClr>
              <a:buSzPts val="2400"/>
              <a:buNone/>
              <a:defRPr sz="2400">
                <a:solidFill>
                  <a:schemeClr val="dk1"/>
                </a:solidFill>
              </a:defRPr>
            </a:lvl3pPr>
            <a:lvl4pPr lvl="3" algn="ctr" rtl="0">
              <a:lnSpc>
                <a:spcPct val="115000"/>
              </a:lnSpc>
              <a:spcBef>
                <a:spcPts val="0"/>
              </a:spcBef>
              <a:spcAft>
                <a:spcPts val="0"/>
              </a:spcAft>
              <a:buClr>
                <a:schemeClr val="dk1"/>
              </a:buClr>
              <a:buSzPts val="2400"/>
              <a:buNone/>
              <a:defRPr sz="2400">
                <a:solidFill>
                  <a:schemeClr val="dk1"/>
                </a:solidFill>
              </a:defRPr>
            </a:lvl4pPr>
            <a:lvl5pPr lvl="4" algn="ctr" rtl="0">
              <a:lnSpc>
                <a:spcPct val="115000"/>
              </a:lnSpc>
              <a:spcBef>
                <a:spcPts val="0"/>
              </a:spcBef>
              <a:spcAft>
                <a:spcPts val="0"/>
              </a:spcAft>
              <a:buClr>
                <a:schemeClr val="dk1"/>
              </a:buClr>
              <a:buSzPts val="2400"/>
              <a:buNone/>
              <a:defRPr sz="2400">
                <a:solidFill>
                  <a:schemeClr val="dk1"/>
                </a:solidFill>
              </a:defRPr>
            </a:lvl5pPr>
            <a:lvl6pPr lvl="5" algn="ctr" rtl="0">
              <a:lnSpc>
                <a:spcPct val="115000"/>
              </a:lnSpc>
              <a:spcBef>
                <a:spcPts val="0"/>
              </a:spcBef>
              <a:spcAft>
                <a:spcPts val="0"/>
              </a:spcAft>
              <a:buClr>
                <a:schemeClr val="dk1"/>
              </a:buClr>
              <a:buSzPts val="2400"/>
              <a:buNone/>
              <a:defRPr sz="2400">
                <a:solidFill>
                  <a:schemeClr val="dk1"/>
                </a:solidFill>
              </a:defRPr>
            </a:lvl6pPr>
            <a:lvl7pPr lvl="6" algn="ctr" rtl="0">
              <a:lnSpc>
                <a:spcPct val="115000"/>
              </a:lnSpc>
              <a:spcBef>
                <a:spcPts val="0"/>
              </a:spcBef>
              <a:spcAft>
                <a:spcPts val="0"/>
              </a:spcAft>
              <a:buClr>
                <a:schemeClr val="dk1"/>
              </a:buClr>
              <a:buSzPts val="2400"/>
              <a:buNone/>
              <a:defRPr sz="2400">
                <a:solidFill>
                  <a:schemeClr val="dk1"/>
                </a:solidFill>
              </a:defRPr>
            </a:lvl7pPr>
            <a:lvl8pPr lvl="7" algn="ctr" rtl="0">
              <a:lnSpc>
                <a:spcPct val="115000"/>
              </a:lnSpc>
              <a:spcBef>
                <a:spcPts val="0"/>
              </a:spcBef>
              <a:spcAft>
                <a:spcPts val="0"/>
              </a:spcAft>
              <a:buClr>
                <a:schemeClr val="dk1"/>
              </a:buClr>
              <a:buSzPts val="2400"/>
              <a:buNone/>
              <a:defRPr sz="2400">
                <a:solidFill>
                  <a:schemeClr val="dk1"/>
                </a:solidFill>
              </a:defRPr>
            </a:lvl8pPr>
            <a:lvl9pPr lvl="8" algn="ctr" rtl="0">
              <a:lnSpc>
                <a:spcPct val="115000"/>
              </a:lnSpc>
              <a:spcBef>
                <a:spcPts val="0"/>
              </a:spcBef>
              <a:spcAft>
                <a:spcPts val="0"/>
              </a:spcAft>
              <a:buClr>
                <a:schemeClr val="dk1"/>
              </a:buClr>
              <a:buSzPts val="2400"/>
              <a:buNone/>
              <a:defRPr sz="2400">
                <a:solidFill>
                  <a:schemeClr val="dk1"/>
                </a:solidFill>
              </a:defRPr>
            </a:lvl9pPr>
          </a:lstStyle>
          <a:p>
            <a:endParaRPr/>
          </a:p>
        </p:txBody>
      </p:sp>
      <p:sp>
        <p:nvSpPr>
          <p:cNvPr id="209" name="Google Shape;20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a:endParaRPr/>
          </a:p>
        </p:txBody>
      </p:sp>
      <p:sp>
        <p:nvSpPr>
          <p:cNvPr id="210" name="Google Shape;210;p19"/>
          <p:cNvSpPr/>
          <p:nvPr/>
        </p:nvSpPr>
        <p:spPr>
          <a:xfrm rot="3200375">
            <a:off x="110831" y="33546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3098569" y="466581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rot="8861856">
            <a:off x="2340331" y="139113"/>
            <a:ext cx="257507" cy="137731"/>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rot="10565451">
            <a:off x="8672462" y="233085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rot="-4176861">
            <a:off x="5902255" y="4683178"/>
            <a:ext cx="352094"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rot="-3007948">
            <a:off x="5235058" y="134757"/>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rot="3391622">
            <a:off x="348789" y="19386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rot="1963446">
            <a:off x="8525722" y="3519400"/>
            <a:ext cx="352091" cy="291464"/>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265369" y="3912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2"/>
        </a:solidFill>
        <a:effectLst/>
      </p:bgPr>
    </p:bg>
    <p:spTree>
      <p:nvGrpSpPr>
        <p:cNvPr id="1"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a:off x="5657454" y="3654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3391622">
            <a:off x="8663152" y="15470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644555">
            <a:off x="6109206" y="4573604"/>
            <a:ext cx="352102" cy="45320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3007948">
            <a:off x="2308158" y="-3793"/>
            <a:ext cx="352107" cy="45321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3391622">
            <a:off x="210327" y="3996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2"/>
          <p:cNvSpPr/>
          <p:nvPr/>
        </p:nvSpPr>
        <p:spPr>
          <a:xfrm>
            <a:off x="8719475" y="3259377"/>
            <a:ext cx="352095" cy="2914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2"/>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2"/>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2"/>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2"/>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2"/>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2"/>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2"/>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2"/>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2"/>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2"/>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2"/>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2"/>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2"/>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2"/>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2"/>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2"/>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2"/>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2"/>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2"/>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2"/>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2"/>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2"/>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2"/>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2"/>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2"/>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2"/>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2"/>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2"/>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2"/>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2"/>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2"/>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2"/>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2"/>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2"/>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2"/>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2"/>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2"/>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2"/>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2"/>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2"/>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2"/>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2"/>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2"/>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2"/>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2"/>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2"/>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2"/>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2"/>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2"/>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2"/>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2"/>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2"/>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2"/>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2"/>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2"/>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2"/>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2"/>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2"/>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2"/>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2"/>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2"/>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2"/>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2"/>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2"/>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2"/>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2"/>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2"/>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2"/>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2"/>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2"/>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2"/>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2"/>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2"/>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2"/>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2"/>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2"/>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2"/>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2"/>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2"/>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2"/>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2"/>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2"/>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2"/>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2"/>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2"/>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2"/>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2"/>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2"/>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dk2"/>
        </a:solidFill>
        <a:effectLst/>
      </p:bgPr>
    </p:bg>
    <p:spTree>
      <p:nvGrpSpPr>
        <p:cNvPr id="1"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rot="-4430405">
            <a:off x="5945276" y="4573617"/>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rot="7413790">
            <a:off x="8790817" y="2017230"/>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rot="2542404">
            <a:off x="8595688" y="340652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w="28575"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3"/>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3"/>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3"/>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4891063" y="1333488"/>
            <a:ext cx="2796900" cy="12345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6000"/>
              <a:buNone/>
              <a:defRPr sz="8500">
                <a:solidFill>
                  <a:schemeClr val="lt1"/>
                </a:solidFill>
              </a:defRPr>
            </a:lvl1pPr>
            <a:lvl2pPr lvl="1" algn="ctr" rtl="0">
              <a:lnSpc>
                <a:spcPct val="115000"/>
              </a:lnSpc>
              <a:spcBef>
                <a:spcPts val="0"/>
              </a:spcBef>
              <a:spcAft>
                <a:spcPts val="0"/>
              </a:spcAft>
              <a:buSzPts val="6000"/>
              <a:buNone/>
              <a:defRPr sz="6000"/>
            </a:lvl2pPr>
            <a:lvl3pPr lvl="2" algn="ctr" rtl="0">
              <a:lnSpc>
                <a:spcPct val="115000"/>
              </a:lnSpc>
              <a:spcBef>
                <a:spcPts val="0"/>
              </a:spcBef>
              <a:spcAft>
                <a:spcPts val="0"/>
              </a:spcAft>
              <a:buSzPts val="6000"/>
              <a:buNone/>
              <a:defRPr sz="6000"/>
            </a:lvl3pPr>
            <a:lvl4pPr lvl="3" algn="ctr" rtl="0">
              <a:lnSpc>
                <a:spcPct val="115000"/>
              </a:lnSpc>
              <a:spcBef>
                <a:spcPts val="0"/>
              </a:spcBef>
              <a:spcAft>
                <a:spcPts val="0"/>
              </a:spcAft>
              <a:buSzPts val="6000"/>
              <a:buNone/>
              <a:defRPr sz="6000"/>
            </a:lvl4pPr>
            <a:lvl5pPr lvl="4" algn="ctr" rtl="0">
              <a:lnSpc>
                <a:spcPct val="115000"/>
              </a:lnSpc>
              <a:spcBef>
                <a:spcPts val="0"/>
              </a:spcBef>
              <a:spcAft>
                <a:spcPts val="0"/>
              </a:spcAft>
              <a:buSzPts val="6000"/>
              <a:buNone/>
              <a:defRPr sz="6000"/>
            </a:lvl5pPr>
            <a:lvl6pPr lvl="5" algn="ctr" rtl="0">
              <a:lnSpc>
                <a:spcPct val="115000"/>
              </a:lnSpc>
              <a:spcBef>
                <a:spcPts val="0"/>
              </a:spcBef>
              <a:spcAft>
                <a:spcPts val="0"/>
              </a:spcAft>
              <a:buSzPts val="6000"/>
              <a:buNone/>
              <a:defRPr sz="6000"/>
            </a:lvl6pPr>
            <a:lvl7pPr lvl="6" algn="ctr" rtl="0">
              <a:lnSpc>
                <a:spcPct val="115000"/>
              </a:lnSpc>
              <a:spcBef>
                <a:spcPts val="0"/>
              </a:spcBef>
              <a:spcAft>
                <a:spcPts val="0"/>
              </a:spcAft>
              <a:buSzPts val="6000"/>
              <a:buNone/>
              <a:defRPr sz="6000"/>
            </a:lvl7pPr>
            <a:lvl8pPr lvl="7" algn="ctr" rtl="0">
              <a:lnSpc>
                <a:spcPct val="115000"/>
              </a:lnSpc>
              <a:spcBef>
                <a:spcPts val="0"/>
              </a:spcBef>
              <a:spcAft>
                <a:spcPts val="0"/>
              </a:spcAft>
              <a:buSzPts val="6000"/>
              <a:buNone/>
              <a:defRPr sz="6000"/>
            </a:lvl8pPr>
            <a:lvl9pPr lvl="8" algn="ctr" rtl="0">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8828498">
            <a:off x="2396778" y="4772538"/>
            <a:ext cx="246677" cy="155423"/>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4430405">
            <a:off x="281489" y="44270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2542404">
            <a:off x="4336213" y="47097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28"/>
        <p:cNvGrpSpPr/>
        <p:nvPr/>
      </p:nvGrpSpPr>
      <p:grpSpPr>
        <a:xfrm>
          <a:off x="0" y="0"/>
          <a:ext cx="0" cy="0"/>
          <a:chOff x="0" y="0"/>
          <a:chExt cx="0" cy="0"/>
        </a:xfrm>
      </p:grpSpPr>
      <p:sp>
        <p:nvSpPr>
          <p:cNvPr id="29" name="Google Shape;29;p4"/>
          <p:cNvSpPr>
            <a:spLocks noGrp="1"/>
          </p:cNvSpPr>
          <p:nvPr>
            <p:ph type="pic" idx="2"/>
          </p:nvPr>
        </p:nvSpPr>
        <p:spPr>
          <a:xfrm>
            <a:off x="4931025" y="1316875"/>
            <a:ext cx="3498000" cy="3291600"/>
          </a:xfrm>
          <a:prstGeom prst="rect">
            <a:avLst/>
          </a:prstGeom>
          <a:noFill/>
          <a:ln>
            <a:noFill/>
          </a:ln>
        </p:spPr>
      </p:sp>
      <p:sp>
        <p:nvSpPr>
          <p:cNvPr id="30" name="Google Shape;30;p4"/>
          <p:cNvSpPr txBox="1">
            <a:spLocks noGrp="1"/>
          </p:cNvSpPr>
          <p:nvPr>
            <p:ph type="title"/>
          </p:nvPr>
        </p:nvSpPr>
        <p:spPr>
          <a:xfrm>
            <a:off x="720000" y="445025"/>
            <a:ext cx="77088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31" name="Google Shape;31;p4"/>
          <p:cNvSpPr>
            <a:spLocks noGrp="1"/>
          </p:cNvSpPr>
          <p:nvPr>
            <p:ph type="pic" idx="3"/>
          </p:nvPr>
        </p:nvSpPr>
        <p:spPr>
          <a:xfrm>
            <a:off x="715100" y="1316875"/>
            <a:ext cx="3976200" cy="1536900"/>
          </a:xfrm>
          <a:prstGeom prst="rect">
            <a:avLst/>
          </a:prstGeom>
          <a:noFill/>
          <a:ln>
            <a:noFill/>
          </a:ln>
        </p:spPr>
      </p:sp>
      <p:sp>
        <p:nvSpPr>
          <p:cNvPr id="32" name="Google Shape;32;p4"/>
          <p:cNvSpPr>
            <a:spLocks noGrp="1"/>
          </p:cNvSpPr>
          <p:nvPr>
            <p:ph type="pic" idx="4"/>
          </p:nvPr>
        </p:nvSpPr>
        <p:spPr>
          <a:xfrm>
            <a:off x="715100" y="3071575"/>
            <a:ext cx="3976200" cy="1536900"/>
          </a:xfrm>
          <a:prstGeom prst="rect">
            <a:avLst/>
          </a:prstGeom>
          <a:noFill/>
          <a:ln>
            <a:noFill/>
          </a:ln>
        </p:spPr>
      </p:sp>
      <p:sp>
        <p:nvSpPr>
          <p:cNvPr id="33" name="Google Shape;33;p4"/>
          <p:cNvSpPr/>
          <p:nvPr/>
        </p:nvSpPr>
        <p:spPr>
          <a:xfrm flipH="1">
            <a:off x="8581781" y="45653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flipH="1">
            <a:off x="5707460" y="492231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flipH="1">
            <a:off x="6911417" y="307289"/>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rot="-3391622" flipH="1">
            <a:off x="1502177" y="18892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576285" flipH="1">
            <a:off x="1944590" y="4565303"/>
            <a:ext cx="352106" cy="453211"/>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7413790" flipH="1">
            <a:off x="157246" y="9908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3147102" flipH="1">
            <a:off x="258538" y="3043612"/>
            <a:ext cx="352091" cy="453192"/>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294391" flipH="1">
            <a:off x="8680994" y="1933384"/>
            <a:ext cx="246683" cy="155427"/>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8223715">
            <a:off x="4244140" y="14978"/>
            <a:ext cx="352106" cy="453211"/>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5032681" y="2962100"/>
            <a:ext cx="1961100" cy="723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a:endParaRPr/>
          </a:p>
        </p:txBody>
      </p:sp>
      <p:sp>
        <p:nvSpPr>
          <p:cNvPr id="44" name="Google Shape;44;p5"/>
          <p:cNvSpPr txBox="1">
            <a:spLocks noGrp="1"/>
          </p:cNvSpPr>
          <p:nvPr>
            <p:ph type="subTitle" idx="2"/>
          </p:nvPr>
        </p:nvSpPr>
        <p:spPr>
          <a:xfrm>
            <a:off x="5032681" y="2575625"/>
            <a:ext cx="1961100" cy="52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500"/>
              <a:buNone/>
              <a:defRPr sz="26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45" name="Google Shape;45;p5"/>
          <p:cNvSpPr txBox="1">
            <a:spLocks noGrp="1"/>
          </p:cNvSpPr>
          <p:nvPr>
            <p:ph type="subTitle" idx="3"/>
          </p:nvPr>
        </p:nvSpPr>
        <p:spPr>
          <a:xfrm>
            <a:off x="1921306" y="2962100"/>
            <a:ext cx="2190000" cy="7230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a:endParaRPr/>
          </a:p>
        </p:txBody>
      </p:sp>
      <p:sp>
        <p:nvSpPr>
          <p:cNvPr id="46" name="Google Shape;46;p5"/>
          <p:cNvSpPr txBox="1">
            <a:spLocks noGrp="1"/>
          </p:cNvSpPr>
          <p:nvPr>
            <p:ph type="subTitle" idx="4"/>
          </p:nvPr>
        </p:nvSpPr>
        <p:spPr>
          <a:xfrm>
            <a:off x="1921306" y="2575625"/>
            <a:ext cx="2190000" cy="5226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Clr>
                <a:schemeClr val="dk1"/>
              </a:buClr>
              <a:buSzPts val="2500"/>
              <a:buNone/>
              <a:defRPr sz="26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a:endParaRPr/>
          </a:p>
        </p:txBody>
      </p:sp>
      <p:sp>
        <p:nvSpPr>
          <p:cNvPr id="47" name="Google Shape;4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48" name="Google Shape;48;p5"/>
          <p:cNvSpPr/>
          <p:nvPr/>
        </p:nvSpPr>
        <p:spPr>
          <a:xfrm rot="-7022417" flipH="1">
            <a:off x="3057592" y="43230"/>
            <a:ext cx="352077" cy="453173"/>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flipH="1">
            <a:off x="6430498" y="45307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6645472" flipH="1">
            <a:off x="6170406" y="200959"/>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3391622" flipH="1">
            <a:off x="8774003" y="19210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4430405" flipH="1">
            <a:off x="8519492" y="2651080"/>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7413790" flipH="1">
            <a:off x="153421" y="34382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3391622" flipH="1">
            <a:off x="346615" y="329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2542404" flipH="1">
            <a:off x="1557976" y="4851179"/>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6724432" flipH="1">
            <a:off x="3953540" y="4594536"/>
            <a:ext cx="352086" cy="453185"/>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9830623" flipH="1">
            <a:off x="380398" y="1877591"/>
            <a:ext cx="352080" cy="453178"/>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80"/>
        <p:cNvGrpSpPr/>
        <p:nvPr/>
      </p:nvGrpSpPr>
      <p:grpSpPr>
        <a:xfrm>
          <a:off x="0" y="0"/>
          <a:ext cx="0" cy="0"/>
          <a:chOff x="0" y="0"/>
          <a:chExt cx="0" cy="0"/>
        </a:xfrm>
      </p:grpSpPr>
      <p:sp>
        <p:nvSpPr>
          <p:cNvPr id="81" name="Google Shape;81;p8"/>
          <p:cNvSpPr txBox="1">
            <a:spLocks noGrp="1"/>
          </p:cNvSpPr>
          <p:nvPr>
            <p:ph type="title"/>
          </p:nvPr>
        </p:nvSpPr>
        <p:spPr>
          <a:xfrm>
            <a:off x="1388100" y="1098900"/>
            <a:ext cx="6367800" cy="29457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82"/>
        <p:cNvGrpSpPr/>
        <p:nvPr/>
      </p:nvGrpSpPr>
      <p:grpSpPr>
        <a:xfrm>
          <a:off x="0" y="0"/>
          <a:ext cx="0" cy="0"/>
          <a:chOff x="0" y="0"/>
          <a:chExt cx="0" cy="0"/>
        </a:xfrm>
      </p:grpSpPr>
      <p:sp>
        <p:nvSpPr>
          <p:cNvPr id="83" name="Google Shape;83;p9"/>
          <p:cNvSpPr txBox="1">
            <a:spLocks noGrp="1"/>
          </p:cNvSpPr>
          <p:nvPr>
            <p:ph type="body" idx="1"/>
          </p:nvPr>
        </p:nvSpPr>
        <p:spPr>
          <a:xfrm>
            <a:off x="1116650" y="1785925"/>
            <a:ext cx="3512400" cy="207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marL="914400" lvl="1" indent="-304800" rtl="0">
              <a:lnSpc>
                <a:spcPct val="115000"/>
              </a:lnSpc>
              <a:spcBef>
                <a:spcPts val="0"/>
              </a:spcBef>
              <a:spcAft>
                <a:spcPts val="0"/>
              </a:spcAft>
              <a:buSzPts val="1200"/>
              <a:buFont typeface="Nunito Light"/>
              <a:buChar char="○"/>
              <a:defRPr/>
            </a:lvl2pPr>
            <a:lvl3pPr marL="1371600" lvl="2" indent="-304800" rtl="0">
              <a:lnSpc>
                <a:spcPct val="115000"/>
              </a:lnSpc>
              <a:spcBef>
                <a:spcPts val="0"/>
              </a:spcBef>
              <a:spcAft>
                <a:spcPts val="0"/>
              </a:spcAft>
              <a:buSzPts val="1200"/>
              <a:buFont typeface="Nunito Light"/>
              <a:buChar char="■"/>
              <a:defRPr/>
            </a:lvl3pPr>
            <a:lvl4pPr marL="1828800" lvl="3" indent="-304800" rtl="0">
              <a:lnSpc>
                <a:spcPct val="115000"/>
              </a:lnSpc>
              <a:spcBef>
                <a:spcPts val="0"/>
              </a:spcBef>
              <a:spcAft>
                <a:spcPts val="0"/>
              </a:spcAft>
              <a:buSzPts val="1200"/>
              <a:buFont typeface="Nunito Light"/>
              <a:buChar char="●"/>
              <a:defRPr/>
            </a:lvl4pPr>
            <a:lvl5pPr marL="2286000" lvl="4" indent="-304800" rtl="0">
              <a:lnSpc>
                <a:spcPct val="115000"/>
              </a:lnSpc>
              <a:spcBef>
                <a:spcPts val="0"/>
              </a:spcBef>
              <a:spcAft>
                <a:spcPts val="0"/>
              </a:spcAft>
              <a:buSzPts val="1200"/>
              <a:buFont typeface="Nunito Light"/>
              <a:buChar char="○"/>
              <a:defRPr/>
            </a:lvl5pPr>
            <a:lvl6pPr marL="2743200" lvl="5" indent="-304800" rtl="0">
              <a:lnSpc>
                <a:spcPct val="115000"/>
              </a:lnSpc>
              <a:spcBef>
                <a:spcPts val="0"/>
              </a:spcBef>
              <a:spcAft>
                <a:spcPts val="0"/>
              </a:spcAft>
              <a:buSzPts val="1200"/>
              <a:buFont typeface="Nunito Light"/>
              <a:buChar char="■"/>
              <a:defRPr/>
            </a:lvl6pPr>
            <a:lvl7pPr marL="3200400" lvl="6" indent="-304800" rtl="0">
              <a:lnSpc>
                <a:spcPct val="115000"/>
              </a:lnSpc>
              <a:spcBef>
                <a:spcPts val="0"/>
              </a:spcBef>
              <a:spcAft>
                <a:spcPts val="0"/>
              </a:spcAft>
              <a:buSzPts val="1200"/>
              <a:buFont typeface="Nunito Light"/>
              <a:buChar char="●"/>
              <a:defRPr/>
            </a:lvl7pPr>
            <a:lvl8pPr marL="3657600" lvl="7" indent="-304800" rtl="0">
              <a:lnSpc>
                <a:spcPct val="115000"/>
              </a:lnSpc>
              <a:spcBef>
                <a:spcPts val="0"/>
              </a:spcBef>
              <a:spcAft>
                <a:spcPts val="0"/>
              </a:spcAft>
              <a:buSzPts val="1200"/>
              <a:buFont typeface="Nunito Light"/>
              <a:buChar char="○"/>
              <a:defRPr/>
            </a:lvl8pPr>
            <a:lvl9pPr marL="4114800" lvl="8" indent="-304800" rtl="0">
              <a:lnSpc>
                <a:spcPct val="115000"/>
              </a:lnSpc>
              <a:spcBef>
                <a:spcPts val="0"/>
              </a:spcBef>
              <a:spcAft>
                <a:spcPts val="0"/>
              </a:spcAft>
              <a:buSzPts val="1200"/>
              <a:buFont typeface="Nunito Light"/>
              <a:buChar char="■"/>
              <a:defRPr/>
            </a:lvl9pPr>
          </a:lstStyle>
          <a:p>
            <a:endParaRPr/>
          </a:p>
        </p:txBody>
      </p:sp>
      <p:sp>
        <p:nvSpPr>
          <p:cNvPr id="84" name="Google Shape;84;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5" name="Google Shape;85;p9"/>
          <p:cNvSpPr/>
          <p:nvPr/>
        </p:nvSpPr>
        <p:spPr>
          <a:xfrm rot="4559421">
            <a:off x="281490" y="247964"/>
            <a:ext cx="352087" cy="453187"/>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9"/>
          <p:cNvSpPr/>
          <p:nvPr/>
        </p:nvSpPr>
        <p:spPr>
          <a:xfrm>
            <a:off x="2555057" y="468653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9"/>
          <p:cNvSpPr/>
          <p:nvPr/>
        </p:nvSpPr>
        <p:spPr>
          <a:xfrm rot="-6645472">
            <a:off x="2833286" y="188334"/>
            <a:ext cx="257500" cy="137727"/>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rot="3391622">
            <a:off x="5798702" y="256364"/>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p:nvPr/>
        </p:nvSpPr>
        <p:spPr>
          <a:xfrm rot="-4430405">
            <a:off x="6561876" y="4381905"/>
            <a:ext cx="352087" cy="45318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9"/>
          <p:cNvSpPr/>
          <p:nvPr/>
        </p:nvSpPr>
        <p:spPr>
          <a:xfrm rot="7413790">
            <a:off x="8767417" y="2462105"/>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9"/>
          <p:cNvSpPr/>
          <p:nvPr/>
        </p:nvSpPr>
        <p:spPr>
          <a:xfrm rot="3391622">
            <a:off x="179102" y="30455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9"/>
          <p:cNvSpPr/>
          <p:nvPr/>
        </p:nvSpPr>
        <p:spPr>
          <a:xfrm rot="2542404">
            <a:off x="4412213" y="4468304"/>
            <a:ext cx="246679"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3391622">
            <a:off x="8514852" y="4489477"/>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2"/>
        </a:solidFill>
        <a:effectLst/>
      </p:bgPr>
    </p:bg>
    <p:spTree>
      <p:nvGrpSpPr>
        <p:cNvPr id="1" name="Shape 94"/>
        <p:cNvGrpSpPr/>
        <p:nvPr/>
      </p:nvGrpSpPr>
      <p:grpSpPr>
        <a:xfrm>
          <a:off x="0" y="0"/>
          <a:ext cx="0" cy="0"/>
          <a:chOff x="0" y="0"/>
          <a:chExt cx="0" cy="0"/>
        </a:xfrm>
      </p:grpSpPr>
      <p:sp>
        <p:nvSpPr>
          <p:cNvPr id="95" name="Google Shape;95;p10"/>
          <p:cNvSpPr txBox="1">
            <a:spLocks noGrp="1"/>
          </p:cNvSpPr>
          <p:nvPr>
            <p:ph type="title"/>
          </p:nvPr>
        </p:nvSpPr>
        <p:spPr>
          <a:xfrm>
            <a:off x="759000" y="449150"/>
            <a:ext cx="3885000" cy="1274400"/>
          </a:xfrm>
          <a:prstGeom prst="rect">
            <a:avLst/>
          </a:prstGeom>
        </p:spPr>
        <p:txBody>
          <a:bodyPr spcFirstLastPara="1" wrap="square" lIns="91425" tIns="91425" rIns="91425" bIns="91425" anchor="t" anchorCtr="0">
            <a:noAutofit/>
          </a:bodyPr>
          <a:lstStyle>
            <a:lvl1pPr lvl="0" rtl="0">
              <a:spcBef>
                <a:spcPts val="0"/>
              </a:spcBef>
              <a:spcAft>
                <a:spcPts val="0"/>
              </a:spcAft>
              <a:buSzPts val="4000"/>
              <a:buNone/>
              <a:defRPr/>
            </a:lvl1pPr>
            <a:lvl2pPr lvl="1" algn="ctr" rtl="0">
              <a:spcBef>
                <a:spcPts val="0"/>
              </a:spcBef>
              <a:spcAft>
                <a:spcPts val="0"/>
              </a:spcAft>
              <a:buSzPts val="4000"/>
              <a:buNone/>
              <a:defRPr/>
            </a:lvl2pPr>
            <a:lvl3pPr lvl="2" algn="ctr" rtl="0">
              <a:spcBef>
                <a:spcPts val="0"/>
              </a:spcBef>
              <a:spcAft>
                <a:spcPts val="0"/>
              </a:spcAft>
              <a:buSzPts val="4000"/>
              <a:buNone/>
              <a:defRPr/>
            </a:lvl3pPr>
            <a:lvl4pPr lvl="3" algn="ctr" rtl="0">
              <a:spcBef>
                <a:spcPts val="0"/>
              </a:spcBef>
              <a:spcAft>
                <a:spcPts val="0"/>
              </a:spcAft>
              <a:buSzPts val="4000"/>
              <a:buNone/>
              <a:defRPr/>
            </a:lvl4pPr>
            <a:lvl5pPr lvl="4" algn="ctr" rtl="0">
              <a:spcBef>
                <a:spcPts val="0"/>
              </a:spcBef>
              <a:spcAft>
                <a:spcPts val="0"/>
              </a:spcAft>
              <a:buSzPts val="4000"/>
              <a:buNone/>
              <a:defRPr/>
            </a:lvl5pPr>
            <a:lvl6pPr lvl="5" algn="ctr" rtl="0">
              <a:spcBef>
                <a:spcPts val="0"/>
              </a:spcBef>
              <a:spcAft>
                <a:spcPts val="0"/>
              </a:spcAft>
              <a:buSzPts val="4000"/>
              <a:buNone/>
              <a:defRPr/>
            </a:lvl6pPr>
            <a:lvl7pPr lvl="6" algn="ctr" rtl="0">
              <a:spcBef>
                <a:spcPts val="0"/>
              </a:spcBef>
              <a:spcAft>
                <a:spcPts val="0"/>
              </a:spcAft>
              <a:buSzPts val="4000"/>
              <a:buNone/>
              <a:defRPr/>
            </a:lvl7pPr>
            <a:lvl8pPr lvl="7" algn="ctr" rtl="0">
              <a:spcBef>
                <a:spcPts val="0"/>
              </a:spcBef>
              <a:spcAft>
                <a:spcPts val="0"/>
              </a:spcAft>
              <a:buSzPts val="4000"/>
              <a:buNone/>
              <a:defRPr/>
            </a:lvl8pPr>
            <a:lvl9pPr lvl="8" algn="ctr" rtl="0">
              <a:spcBef>
                <a:spcPts val="0"/>
              </a:spcBef>
              <a:spcAft>
                <a:spcPts val="0"/>
              </a:spcAft>
              <a:buSzPts val="4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96"/>
        <p:cNvGrpSpPr/>
        <p:nvPr/>
      </p:nvGrpSpPr>
      <p:grpSpPr>
        <a:xfrm>
          <a:off x="0" y="0"/>
          <a:ext cx="0" cy="0"/>
          <a:chOff x="0" y="0"/>
          <a:chExt cx="0" cy="0"/>
        </a:xfrm>
      </p:grpSpPr>
      <p:sp>
        <p:nvSpPr>
          <p:cNvPr id="97" name="Google Shape;97;p11"/>
          <p:cNvSpPr txBox="1">
            <a:spLocks noGrp="1"/>
          </p:cNvSpPr>
          <p:nvPr>
            <p:ph type="title" hasCustomPrompt="1"/>
          </p:nvPr>
        </p:nvSpPr>
        <p:spPr>
          <a:xfrm>
            <a:off x="1226550" y="972150"/>
            <a:ext cx="6690900" cy="1511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9600"/>
              <a:buNone/>
              <a:defRPr sz="8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98" name="Google Shape;98;p11"/>
          <p:cNvSpPr txBox="1">
            <a:spLocks noGrp="1"/>
          </p:cNvSpPr>
          <p:nvPr>
            <p:ph type="subTitle" idx="1"/>
          </p:nvPr>
        </p:nvSpPr>
        <p:spPr>
          <a:xfrm>
            <a:off x="2213700" y="2622500"/>
            <a:ext cx="4716600" cy="408900"/>
          </a:xfrm>
          <a:prstGeom prst="rect">
            <a:avLst/>
          </a:prstGeom>
          <a:solidFill>
            <a:schemeClr val="accent5"/>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atin typeface="Fira Sans"/>
                <a:ea typeface="Fira Sans"/>
                <a:cs typeface="Fira Sans"/>
                <a:sym typeface="Fira Sans"/>
              </a:defRPr>
            </a:lvl1pPr>
            <a:lvl2pPr lvl="1" algn="ctr" rtl="0">
              <a:lnSpc>
                <a:spcPct val="115000"/>
              </a:lnSpc>
              <a:spcBef>
                <a:spcPts val="0"/>
              </a:spcBef>
              <a:spcAft>
                <a:spcPts val="0"/>
              </a:spcAft>
              <a:buSzPts val="1600"/>
              <a:buNone/>
              <a:defRPr sz="1600"/>
            </a:lvl2pPr>
            <a:lvl3pPr lvl="2" algn="ctr" rtl="0">
              <a:lnSpc>
                <a:spcPct val="115000"/>
              </a:lnSpc>
              <a:spcBef>
                <a:spcPts val="0"/>
              </a:spcBef>
              <a:spcAft>
                <a:spcPts val="0"/>
              </a:spcAft>
              <a:buSzPts val="1600"/>
              <a:buNone/>
              <a:defRPr sz="1600"/>
            </a:lvl3pPr>
            <a:lvl4pPr lvl="3" algn="ctr" rtl="0">
              <a:lnSpc>
                <a:spcPct val="115000"/>
              </a:lnSpc>
              <a:spcBef>
                <a:spcPts val="0"/>
              </a:spcBef>
              <a:spcAft>
                <a:spcPts val="0"/>
              </a:spcAft>
              <a:buSzPts val="1600"/>
              <a:buNone/>
              <a:defRPr sz="1600"/>
            </a:lvl4pPr>
            <a:lvl5pPr lvl="4" algn="ctr" rtl="0">
              <a:lnSpc>
                <a:spcPct val="115000"/>
              </a:lnSpc>
              <a:spcBef>
                <a:spcPts val="0"/>
              </a:spcBef>
              <a:spcAft>
                <a:spcPts val="0"/>
              </a:spcAft>
              <a:buSzPts val="1600"/>
              <a:buNone/>
              <a:defRPr sz="1600"/>
            </a:lvl5pPr>
            <a:lvl6pPr lvl="5" algn="ctr" rtl="0">
              <a:lnSpc>
                <a:spcPct val="115000"/>
              </a:lnSpc>
              <a:spcBef>
                <a:spcPts val="0"/>
              </a:spcBef>
              <a:spcAft>
                <a:spcPts val="0"/>
              </a:spcAft>
              <a:buSzPts val="1600"/>
              <a:buNone/>
              <a:defRPr sz="1600"/>
            </a:lvl6pPr>
            <a:lvl7pPr lvl="6" algn="ctr" rtl="0">
              <a:lnSpc>
                <a:spcPct val="115000"/>
              </a:lnSpc>
              <a:spcBef>
                <a:spcPts val="0"/>
              </a:spcBef>
              <a:spcAft>
                <a:spcPts val="0"/>
              </a:spcAft>
              <a:buSzPts val="1600"/>
              <a:buNone/>
              <a:defRPr sz="1600"/>
            </a:lvl7pPr>
            <a:lvl8pPr lvl="7" algn="ctr" rtl="0">
              <a:lnSpc>
                <a:spcPct val="115000"/>
              </a:lnSpc>
              <a:spcBef>
                <a:spcPts val="0"/>
              </a:spcBef>
              <a:spcAft>
                <a:spcPts val="0"/>
              </a:spcAft>
              <a:buSzPts val="1600"/>
              <a:buNone/>
              <a:defRPr sz="1600"/>
            </a:lvl8pPr>
            <a:lvl9pPr lvl="8" algn="ctr" rtl="0">
              <a:lnSpc>
                <a:spcPct val="115000"/>
              </a:lnSpc>
              <a:spcBef>
                <a:spcPts val="0"/>
              </a:spcBef>
              <a:spcAft>
                <a:spcPts val="0"/>
              </a:spcAft>
              <a:buSzPts val="1600"/>
              <a:buNone/>
              <a:defRPr sz="1600"/>
            </a:lvl9pPr>
          </a:lstStyle>
          <a:p>
            <a:endParaRPr/>
          </a:p>
        </p:txBody>
      </p:sp>
      <p:sp>
        <p:nvSpPr>
          <p:cNvPr id="99" name="Google Shape;99;p11"/>
          <p:cNvSpPr/>
          <p:nvPr/>
        </p:nvSpPr>
        <p:spPr>
          <a:xfrm>
            <a:off x="251228" y="234516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3090769" y="47308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2280754" y="560664"/>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1"/>
          <p:cNvSpPr/>
          <p:nvPr/>
        </p:nvSpPr>
        <p:spPr>
          <a:xfrm rot="3391622">
            <a:off x="4994777" y="1889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3865761">
            <a:off x="6273755" y="4514838"/>
            <a:ext cx="352097" cy="453199"/>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7413790">
            <a:off x="8640067" y="1355868"/>
            <a:ext cx="246678" cy="155424"/>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sz="4000" b="1">
                <a:solidFill>
                  <a:schemeClr val="dk1"/>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Char char="●"/>
              <a:defRPr sz="1200">
                <a:solidFill>
                  <a:schemeClr val="lt2"/>
                </a:solidFill>
              </a:defRPr>
            </a:lvl1pPr>
            <a:lvl2pPr marL="914400" lvl="1" indent="-3048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marL="1371600" lvl="2" indent="-304800">
              <a:lnSpc>
                <a:spcPct val="100000"/>
              </a:lnSpc>
              <a:spcBef>
                <a:spcPts val="1600"/>
              </a:spcBef>
              <a:spcAft>
                <a:spcPts val="0"/>
              </a:spcAft>
              <a:buClr>
                <a:schemeClr val="lt2"/>
              </a:buClr>
              <a:buSzPts val="1200"/>
              <a:buChar char="■"/>
              <a:defRPr sz="1200">
                <a:solidFill>
                  <a:schemeClr val="lt2"/>
                </a:solidFill>
              </a:defRPr>
            </a:lvl3pPr>
            <a:lvl4pPr marL="1828800" lvl="3" indent="-304800">
              <a:lnSpc>
                <a:spcPct val="100000"/>
              </a:lnSpc>
              <a:spcBef>
                <a:spcPts val="1600"/>
              </a:spcBef>
              <a:spcAft>
                <a:spcPts val="0"/>
              </a:spcAft>
              <a:buClr>
                <a:schemeClr val="lt2"/>
              </a:buClr>
              <a:buSzPts val="1200"/>
              <a:buChar char="●"/>
              <a:defRPr sz="1200">
                <a:solidFill>
                  <a:schemeClr val="lt2"/>
                </a:solidFill>
              </a:defRPr>
            </a:lvl4pPr>
            <a:lvl5pPr marL="2286000" lvl="4" indent="-304800">
              <a:lnSpc>
                <a:spcPct val="100000"/>
              </a:lnSpc>
              <a:spcBef>
                <a:spcPts val="1600"/>
              </a:spcBef>
              <a:spcAft>
                <a:spcPts val="0"/>
              </a:spcAft>
              <a:buClr>
                <a:schemeClr val="lt2"/>
              </a:buClr>
              <a:buSzPts val="1200"/>
              <a:buChar char="○"/>
              <a:defRPr sz="1200">
                <a:solidFill>
                  <a:schemeClr val="lt2"/>
                </a:solidFill>
              </a:defRPr>
            </a:lvl5pPr>
            <a:lvl6pPr marL="2743200" lvl="5" indent="-304800">
              <a:lnSpc>
                <a:spcPct val="100000"/>
              </a:lnSpc>
              <a:spcBef>
                <a:spcPts val="1600"/>
              </a:spcBef>
              <a:spcAft>
                <a:spcPts val="0"/>
              </a:spcAft>
              <a:buClr>
                <a:schemeClr val="lt2"/>
              </a:buClr>
              <a:buSzPts val="1200"/>
              <a:buChar char="■"/>
              <a:defRPr sz="1200">
                <a:solidFill>
                  <a:schemeClr val="lt2"/>
                </a:solidFill>
              </a:defRPr>
            </a:lvl6pPr>
            <a:lvl7pPr marL="3200400" lvl="6" indent="-304800">
              <a:lnSpc>
                <a:spcPct val="100000"/>
              </a:lnSpc>
              <a:spcBef>
                <a:spcPts val="1600"/>
              </a:spcBef>
              <a:spcAft>
                <a:spcPts val="0"/>
              </a:spcAft>
              <a:buClr>
                <a:schemeClr val="lt2"/>
              </a:buClr>
              <a:buSzPts val="1200"/>
              <a:buChar char="●"/>
              <a:defRPr sz="1200">
                <a:solidFill>
                  <a:schemeClr val="lt2"/>
                </a:solidFill>
              </a:defRPr>
            </a:lvl7pPr>
            <a:lvl8pPr marL="3657600" lvl="7" indent="-304800">
              <a:lnSpc>
                <a:spcPct val="100000"/>
              </a:lnSpc>
              <a:spcBef>
                <a:spcPts val="1600"/>
              </a:spcBef>
              <a:spcAft>
                <a:spcPts val="0"/>
              </a:spcAft>
              <a:buClr>
                <a:schemeClr val="lt2"/>
              </a:buClr>
              <a:buSzPts val="1200"/>
              <a:buChar char="○"/>
              <a:defRPr sz="1200">
                <a:solidFill>
                  <a:schemeClr val="lt2"/>
                </a:solidFill>
              </a:defRPr>
            </a:lvl8pPr>
            <a:lvl9pPr marL="4114800" lvl="8" indent="-304800">
              <a:lnSpc>
                <a:spcPct val="100000"/>
              </a:lnSpc>
              <a:spcBef>
                <a:spcPts val="1600"/>
              </a:spcBef>
              <a:spcAft>
                <a:spcPts val="1600"/>
              </a:spcAft>
              <a:buClr>
                <a:schemeClr val="lt2"/>
              </a:buClr>
              <a:buSzPts val="1200"/>
              <a:buChar char="■"/>
              <a:defRPr sz="1200">
                <a:solidFill>
                  <a:schemeClr val="lt2"/>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6" r:id="rId7"/>
    <p:sldLayoutId id="2147483657" r:id="rId8"/>
    <p:sldLayoutId id="2147483658" r:id="rId9"/>
    <p:sldLayoutId id="2147483659" r:id="rId10"/>
    <p:sldLayoutId id="2147483660" r:id="rId11"/>
    <p:sldLayoutId id="2147483663" r:id="rId12"/>
    <p:sldLayoutId id="2147483664" r:id="rId13"/>
    <p:sldLayoutId id="2147483665" r:id="rId14"/>
    <p:sldLayoutId id="2147483668" r:id="rId15"/>
    <p:sldLayoutId id="2147483669"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grpSp>
        <p:nvGrpSpPr>
          <p:cNvPr id="511" name="Google Shape;511;p27"/>
          <p:cNvGrpSpPr/>
          <p:nvPr/>
        </p:nvGrpSpPr>
        <p:grpSpPr>
          <a:xfrm>
            <a:off x="125614" y="3787175"/>
            <a:ext cx="5007948" cy="1356325"/>
            <a:chOff x="143902" y="3787300"/>
            <a:chExt cx="5007948" cy="1356325"/>
          </a:xfrm>
        </p:grpSpPr>
        <p:sp>
          <p:nvSpPr>
            <p:cNvPr id="512"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 name="Google Shape;513;p27"/>
            <p:cNvGrpSpPr/>
            <p:nvPr/>
          </p:nvGrpSpPr>
          <p:grpSpPr>
            <a:xfrm>
              <a:off x="143902" y="3787300"/>
              <a:ext cx="5007948" cy="1296765"/>
              <a:chOff x="143902" y="3787300"/>
              <a:chExt cx="5007948" cy="1296765"/>
            </a:xfrm>
          </p:grpSpPr>
          <p:sp>
            <p:nvSpPr>
              <p:cNvPr id="514"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sp>
          <p:grpSp>
            <p:nvGrpSpPr>
              <p:cNvPr id="515" name="Google Shape;515;p27"/>
              <p:cNvGrpSpPr/>
              <p:nvPr/>
            </p:nvGrpSpPr>
            <p:grpSpPr>
              <a:xfrm rot="-3088787">
                <a:off x="247795" y="4300754"/>
                <a:ext cx="725754" cy="615483"/>
                <a:chOff x="5417612" y="4008755"/>
                <a:chExt cx="725743" cy="615474"/>
              </a:xfrm>
            </p:grpSpPr>
            <p:sp>
              <p:nvSpPr>
                <p:cNvPr id="516"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0" name="Google Shape;520;p27"/>
          <p:cNvSpPr txBox="1">
            <a:spLocks noGrp="1"/>
          </p:cNvSpPr>
          <p:nvPr>
            <p:ph type="ctrTitle"/>
          </p:nvPr>
        </p:nvSpPr>
        <p:spPr>
          <a:xfrm>
            <a:off x="760398" y="2100452"/>
            <a:ext cx="4350000" cy="189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b="1" dirty="0"/>
              <a:t>A Decade of Movies: Exploring  Patterns in IMDB Data from </a:t>
            </a:r>
            <a:r>
              <a:rPr lang="en-US" sz="4000" b="1" dirty="0" smtClean="0">
                <a:solidFill>
                  <a:schemeClr val="accent2">
                    <a:lumMod val="50000"/>
                  </a:schemeClr>
                </a:solidFill>
              </a:rPr>
              <a:t>2006-2016</a:t>
            </a:r>
            <a:endParaRPr lang="en-IN" sz="2000" b="1" dirty="0">
              <a:solidFill>
                <a:schemeClr val="accent2">
                  <a:lumMod val="50000"/>
                </a:schemeClr>
              </a:solidFill>
            </a:endParaRPr>
          </a:p>
        </p:txBody>
      </p:sp>
      <p:grpSp>
        <p:nvGrpSpPr>
          <p:cNvPr id="522" name="Google Shape;522;p27"/>
          <p:cNvGrpSpPr/>
          <p:nvPr/>
        </p:nvGrpSpPr>
        <p:grpSpPr>
          <a:xfrm>
            <a:off x="5454236" y="1140063"/>
            <a:ext cx="3090223" cy="2912418"/>
            <a:chOff x="5547025" y="1155975"/>
            <a:chExt cx="2881864" cy="2716048"/>
          </a:xfrm>
        </p:grpSpPr>
        <p:sp>
          <p:nvSpPr>
            <p:cNvPr id="523" name="Google Shape;523;p27"/>
            <p:cNvSpPr/>
            <p:nvPr/>
          </p:nvSpPr>
          <p:spPr>
            <a:xfrm>
              <a:off x="5547025" y="1155975"/>
              <a:ext cx="2881864" cy="2716048"/>
            </a:xfrm>
            <a:custGeom>
              <a:avLst/>
              <a:gdLst/>
              <a:ahLst/>
              <a:cxnLst/>
              <a:rect l="l" t="t" r="r" b="b"/>
              <a:pathLst>
                <a:path w="58970" h="55577" extrusionOk="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a:off x="6396291" y="1282939"/>
              <a:ext cx="1954751" cy="2252125"/>
            </a:xfrm>
            <a:custGeom>
              <a:avLst/>
              <a:gdLst/>
              <a:ahLst/>
              <a:cxnLst/>
              <a:rect l="l" t="t" r="r" b="b"/>
              <a:pathLst>
                <a:path w="39999" h="46084" extrusionOk="0">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a:off x="5618180" y="2603945"/>
              <a:ext cx="1155433" cy="1118243"/>
            </a:xfrm>
            <a:custGeom>
              <a:avLst/>
              <a:gdLst/>
              <a:ahLst/>
              <a:cxnLst/>
              <a:rect l="l" t="t" r="r" b="b"/>
              <a:pathLst>
                <a:path w="23643" h="22882" extrusionOk="0">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a:off x="7502712" y="1628939"/>
              <a:ext cx="450386" cy="450386"/>
            </a:xfrm>
            <a:custGeom>
              <a:avLst/>
              <a:gdLst/>
              <a:ahLst/>
              <a:cxnLst/>
              <a:rect l="l" t="t" r="r" b="b"/>
              <a:pathLst>
                <a:path w="9216" h="9216" extrusionOk="0">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a:off x="5696519" y="2520475"/>
              <a:ext cx="450386" cy="449897"/>
            </a:xfrm>
            <a:custGeom>
              <a:avLst/>
              <a:gdLst/>
              <a:ahLst/>
              <a:cxnLst/>
              <a:rect l="l" t="t" r="r" b="b"/>
              <a:pathLst>
                <a:path w="9216" h="9206" extrusionOk="0">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a:off x="7796373" y="2970813"/>
              <a:ext cx="450386" cy="450386"/>
            </a:xfrm>
            <a:custGeom>
              <a:avLst/>
              <a:gdLst/>
              <a:ahLst/>
              <a:cxnLst/>
              <a:rect l="l" t="t" r="r" b="b"/>
              <a:pathLst>
                <a:path w="9216" h="9216" extrusionOk="0">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a:off x="6033919" y="2214793"/>
              <a:ext cx="294197" cy="598413"/>
            </a:xfrm>
            <a:custGeom>
              <a:avLst/>
              <a:gdLst/>
              <a:ahLst/>
              <a:cxnLst/>
              <a:rect l="l" t="t" r="r" b="b"/>
              <a:pathLst>
                <a:path w="6020" h="12245" extrusionOk="0">
                  <a:moveTo>
                    <a:pt x="1869" y="1"/>
                  </a:moveTo>
                  <a:lnTo>
                    <a:pt x="0" y="10652"/>
                  </a:lnTo>
                  <a:lnTo>
                    <a:pt x="5380" y="12245"/>
                  </a:lnTo>
                  <a:lnTo>
                    <a:pt x="6019" y="40"/>
                  </a:lnTo>
                  <a:lnTo>
                    <a:pt x="1869"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a:off x="7165312" y="2142221"/>
              <a:ext cx="362420" cy="236042"/>
            </a:xfrm>
            <a:custGeom>
              <a:avLst/>
              <a:gdLst/>
              <a:ahLst/>
              <a:cxnLst/>
              <a:rect l="l" t="t" r="r" b="b"/>
              <a:pathLst>
                <a:path w="7416" h="4830" extrusionOk="0">
                  <a:moveTo>
                    <a:pt x="7416" y="1"/>
                  </a:moveTo>
                  <a:lnTo>
                    <a:pt x="915" y="1781"/>
                  </a:lnTo>
                  <a:lnTo>
                    <a:pt x="0" y="2027"/>
                  </a:lnTo>
                  <a:lnTo>
                    <a:pt x="0" y="4829"/>
                  </a:lnTo>
                  <a:lnTo>
                    <a:pt x="7416" y="3669"/>
                  </a:lnTo>
                  <a:lnTo>
                    <a:pt x="7416" y="1"/>
                  </a:ln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a:off x="7164824" y="2214207"/>
              <a:ext cx="290337" cy="129652"/>
            </a:xfrm>
            <a:custGeom>
              <a:avLst/>
              <a:gdLst/>
              <a:ahLst/>
              <a:cxnLst/>
              <a:rect l="l" t="t" r="r" b="b"/>
              <a:pathLst>
                <a:path w="5941" h="2653" extrusionOk="0">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a:off x="6932202" y="1473679"/>
              <a:ext cx="690240" cy="798145"/>
            </a:xfrm>
            <a:custGeom>
              <a:avLst/>
              <a:gdLst/>
              <a:ahLst/>
              <a:cxnLst/>
              <a:rect l="l" t="t" r="r" b="b"/>
              <a:pathLst>
                <a:path w="14124" h="16332" extrusionOk="0">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7"/>
            <p:cNvSpPr/>
            <p:nvPr/>
          </p:nvSpPr>
          <p:spPr>
            <a:xfrm>
              <a:off x="7293157" y="1505396"/>
              <a:ext cx="446525" cy="761834"/>
            </a:xfrm>
            <a:custGeom>
              <a:avLst/>
              <a:gdLst/>
              <a:ahLst/>
              <a:cxnLst/>
              <a:rect l="l" t="t" r="r" b="b"/>
              <a:pathLst>
                <a:path w="9137" h="15589" extrusionOk="0">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7"/>
            <p:cNvSpPr/>
            <p:nvPr/>
          </p:nvSpPr>
          <p:spPr>
            <a:xfrm>
              <a:off x="6966313" y="1895672"/>
              <a:ext cx="75504" cy="31765"/>
            </a:xfrm>
            <a:custGeom>
              <a:avLst/>
              <a:gdLst/>
              <a:ahLst/>
              <a:cxnLst/>
              <a:rect l="l" t="t" r="r" b="b"/>
              <a:pathLst>
                <a:path w="1545" h="650" fill="none" extrusionOk="0">
                  <a:moveTo>
                    <a:pt x="1" y="286"/>
                  </a:moveTo>
                  <a:cubicBezTo>
                    <a:pt x="532" y="0"/>
                    <a:pt x="1191" y="158"/>
                    <a:pt x="1545" y="649"/>
                  </a:cubicBezTo>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7"/>
            <p:cNvSpPr/>
            <p:nvPr/>
          </p:nvSpPr>
          <p:spPr>
            <a:xfrm>
              <a:off x="7219607" y="1897920"/>
              <a:ext cx="69591" cy="58839"/>
            </a:xfrm>
            <a:custGeom>
              <a:avLst/>
              <a:gdLst/>
              <a:ahLst/>
              <a:cxnLst/>
              <a:rect l="l" t="t" r="r" b="b"/>
              <a:pathLst>
                <a:path w="1424" h="1204" extrusionOk="0">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7"/>
            <p:cNvSpPr/>
            <p:nvPr/>
          </p:nvSpPr>
          <p:spPr>
            <a:xfrm>
              <a:off x="7054768" y="1864493"/>
              <a:ext cx="55810" cy="151839"/>
            </a:xfrm>
            <a:custGeom>
              <a:avLst/>
              <a:gdLst/>
              <a:ahLst/>
              <a:cxnLst/>
              <a:rect l="l" t="t" r="r" b="b"/>
              <a:pathLst>
                <a:path w="1142" h="3107" extrusionOk="0">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7084090" y="2017749"/>
              <a:ext cx="89481" cy="53415"/>
            </a:xfrm>
            <a:custGeom>
              <a:avLst/>
              <a:gdLst/>
              <a:ahLst/>
              <a:cxnLst/>
              <a:rect l="l" t="t" r="r" b="b"/>
              <a:pathLst>
                <a:path w="1831" h="1093" extrusionOk="0">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7204702" y="1785763"/>
              <a:ext cx="110495" cy="66561"/>
            </a:xfrm>
            <a:custGeom>
              <a:avLst/>
              <a:gdLst/>
              <a:ahLst/>
              <a:cxnLst/>
              <a:rect l="l" t="t" r="r" b="b"/>
              <a:pathLst>
                <a:path w="2261" h="1362" extrusionOk="0">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6955268" y="1800571"/>
              <a:ext cx="118754" cy="65339"/>
            </a:xfrm>
            <a:custGeom>
              <a:avLst/>
              <a:gdLst/>
              <a:ahLst/>
              <a:cxnLst/>
              <a:rect l="l" t="t" r="r" b="b"/>
              <a:pathLst>
                <a:path w="2430" h="1337" extrusionOk="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7435907" y="1927389"/>
              <a:ext cx="238437" cy="218693"/>
            </a:xfrm>
            <a:custGeom>
              <a:avLst/>
              <a:gdLst/>
              <a:ahLst/>
              <a:cxnLst/>
              <a:rect l="l" t="t" r="r" b="b"/>
              <a:pathLst>
                <a:path w="4879" h="4475" extrusionOk="0">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7512779" y="1961011"/>
              <a:ext cx="99548" cy="144264"/>
            </a:xfrm>
            <a:custGeom>
              <a:avLst/>
              <a:gdLst/>
              <a:ahLst/>
              <a:cxnLst/>
              <a:rect l="l" t="t" r="r" b="b"/>
              <a:pathLst>
                <a:path w="2037" h="2952" extrusionOk="0">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6899996" y="1438102"/>
              <a:ext cx="717167" cy="234723"/>
            </a:xfrm>
            <a:custGeom>
              <a:avLst/>
              <a:gdLst/>
              <a:ahLst/>
              <a:cxnLst/>
              <a:rect l="l" t="t" r="r" b="b"/>
              <a:pathLst>
                <a:path w="14675" h="4803" extrusionOk="0">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254519" y="2283553"/>
              <a:ext cx="1638025" cy="1513504"/>
            </a:xfrm>
            <a:custGeom>
              <a:avLst/>
              <a:gdLst/>
              <a:ahLst/>
              <a:cxnLst/>
              <a:rect l="l" t="t" r="r" b="b"/>
              <a:pathLst>
                <a:path w="33518" h="30970" extrusionOk="0">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5891658" y="2466181"/>
              <a:ext cx="1083839" cy="916117"/>
            </a:xfrm>
            <a:custGeom>
              <a:avLst/>
              <a:gdLst/>
              <a:ahLst/>
              <a:cxnLst/>
              <a:rect l="l" t="t" r="r" b="b"/>
              <a:pathLst>
                <a:path w="22178" h="18746" extrusionOk="0">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6784174" y="2599889"/>
              <a:ext cx="72034" cy="254173"/>
            </a:xfrm>
            <a:custGeom>
              <a:avLst/>
              <a:gdLst/>
              <a:ahLst/>
              <a:cxnLst/>
              <a:rect l="l" t="t" r="r" b="b"/>
              <a:pathLst>
                <a:path w="1474" h="5201" extrusionOk="0">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6028641" y="1237686"/>
              <a:ext cx="882446" cy="454344"/>
            </a:xfrm>
            <a:custGeom>
              <a:avLst/>
              <a:gdLst/>
              <a:ahLst/>
              <a:cxnLst/>
              <a:rect l="l" t="t" r="r" b="b"/>
              <a:pathLst>
                <a:path w="18057" h="9297" extrusionOk="0">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6095446" y="1237686"/>
              <a:ext cx="882446" cy="454344"/>
            </a:xfrm>
            <a:custGeom>
              <a:avLst/>
              <a:gdLst/>
              <a:ahLst/>
              <a:cxnLst/>
              <a:rect l="l" t="t" r="r" b="b"/>
              <a:pathLst>
                <a:path w="18057" h="9297" extrusionOk="0">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6215569" y="1349207"/>
              <a:ext cx="246598" cy="246598"/>
            </a:xfrm>
            <a:custGeom>
              <a:avLst/>
              <a:gdLst/>
              <a:ahLst/>
              <a:cxnLst/>
              <a:rect l="l" t="t" r="r" b="b"/>
              <a:pathLst>
                <a:path w="5046" h="5046" fill="none" extrusionOk="0">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6613079" y="1341486"/>
              <a:ext cx="261992" cy="261552"/>
            </a:xfrm>
            <a:custGeom>
              <a:avLst/>
              <a:gdLst/>
              <a:ahLst/>
              <a:cxnLst/>
              <a:rect l="l" t="t" r="r" b="b"/>
              <a:pathLst>
                <a:path w="5361" h="5352" fill="none" extrusionOk="0">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w="1905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6821169" y="1897089"/>
              <a:ext cx="141821" cy="82737"/>
            </a:xfrm>
            <a:custGeom>
              <a:avLst/>
              <a:gdLst/>
              <a:ahLst/>
              <a:cxnLst/>
              <a:rect l="l" t="t" r="r" b="b"/>
              <a:pathLst>
                <a:path w="2902" h="1693" extrusionOk="0">
                  <a:moveTo>
                    <a:pt x="1" y="1"/>
                  </a:moveTo>
                  <a:lnTo>
                    <a:pt x="1" y="1692"/>
                  </a:lnTo>
                  <a:lnTo>
                    <a:pt x="2902" y="1692"/>
                  </a:lnTo>
                  <a:lnTo>
                    <a:pt x="29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6908157" y="1847144"/>
              <a:ext cx="57276" cy="175443"/>
            </a:xfrm>
            <a:custGeom>
              <a:avLst/>
              <a:gdLst/>
              <a:ahLst/>
              <a:cxnLst/>
              <a:rect l="l" t="t" r="r" b="b"/>
              <a:pathLst>
                <a:path w="1172" h="3590" extrusionOk="0">
                  <a:moveTo>
                    <a:pt x="1171" y="0"/>
                  </a:moveTo>
                  <a:lnTo>
                    <a:pt x="1" y="1938"/>
                  </a:lnTo>
                  <a:lnTo>
                    <a:pt x="1171" y="3590"/>
                  </a:lnTo>
                  <a:lnTo>
                    <a:pt x="11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5986808" y="1694278"/>
              <a:ext cx="869006" cy="589177"/>
            </a:xfrm>
            <a:custGeom>
              <a:avLst/>
              <a:gdLst/>
              <a:ahLst/>
              <a:cxnLst/>
              <a:rect l="l" t="t" r="r" b="b"/>
              <a:pathLst>
                <a:path w="17782" h="12056" extrusionOk="0">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5991108" y="1701023"/>
              <a:ext cx="256225" cy="582091"/>
            </a:xfrm>
            <a:custGeom>
              <a:avLst/>
              <a:gdLst/>
              <a:ahLst/>
              <a:cxnLst/>
              <a:rect l="l" t="t" r="r" b="b"/>
              <a:pathLst>
                <a:path w="5243" h="11911" extrusionOk="0">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5864730" y="1715928"/>
              <a:ext cx="316287" cy="516703"/>
            </a:xfrm>
            <a:custGeom>
              <a:avLst/>
              <a:gdLst/>
              <a:ahLst/>
              <a:cxnLst/>
              <a:rect l="l" t="t" r="r" b="b"/>
              <a:pathLst>
                <a:path w="6472" h="10573" extrusionOk="0">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6306419" y="1698139"/>
              <a:ext cx="91387" cy="574369"/>
            </a:xfrm>
            <a:custGeom>
              <a:avLst/>
              <a:gdLst/>
              <a:ahLst/>
              <a:cxnLst/>
              <a:rect l="l" t="t" r="r" b="b"/>
              <a:pathLst>
                <a:path w="1870" h="11753" extrusionOk="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6389107" y="1697162"/>
              <a:ext cx="91827" cy="571046"/>
            </a:xfrm>
            <a:custGeom>
              <a:avLst/>
              <a:gdLst/>
              <a:ahLst/>
              <a:cxnLst/>
              <a:rect l="l" t="t" r="r" b="b"/>
              <a:pathLst>
                <a:path w="1879" h="11685" extrusionOk="0">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6565480" y="1913949"/>
              <a:ext cx="206231" cy="90849"/>
            </a:xfrm>
            <a:custGeom>
              <a:avLst/>
              <a:gdLst/>
              <a:ahLst/>
              <a:cxnLst/>
              <a:rect l="l" t="t" r="r" b="b"/>
              <a:pathLst>
                <a:path w="4220" h="1859" extrusionOk="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5651314" y="1715928"/>
              <a:ext cx="247087" cy="525353"/>
            </a:xfrm>
            <a:custGeom>
              <a:avLst/>
              <a:gdLst/>
              <a:ahLst/>
              <a:cxnLst/>
              <a:rect l="l" t="t" r="r" b="b"/>
              <a:pathLst>
                <a:path w="5056" h="10750" extrusionOk="0">
                  <a:moveTo>
                    <a:pt x="4692" y="0"/>
                  </a:moveTo>
                  <a:lnTo>
                    <a:pt x="30" y="295"/>
                  </a:lnTo>
                  <a:lnTo>
                    <a:pt x="1" y="10750"/>
                  </a:lnTo>
                  <a:lnTo>
                    <a:pt x="5056" y="10573"/>
                  </a:lnTo>
                  <a:lnTo>
                    <a:pt x="46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6263657" y="2170517"/>
              <a:ext cx="513819" cy="787833"/>
            </a:xfrm>
            <a:custGeom>
              <a:avLst/>
              <a:gdLst/>
              <a:ahLst/>
              <a:cxnLst/>
              <a:rect l="l" t="t" r="r" b="b"/>
              <a:pathLst>
                <a:path w="10514" h="16121" extrusionOk="0">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6258379" y="2229112"/>
              <a:ext cx="211021" cy="426928"/>
            </a:xfrm>
            <a:custGeom>
              <a:avLst/>
              <a:gdLst/>
              <a:ahLst/>
              <a:cxnLst/>
              <a:rect l="l" t="t" r="r" b="b"/>
              <a:pathLst>
                <a:path w="4318" h="8736" extrusionOk="0">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6439248" y="2253401"/>
              <a:ext cx="169530" cy="134490"/>
            </a:xfrm>
            <a:custGeom>
              <a:avLst/>
              <a:gdLst/>
              <a:ahLst/>
              <a:cxnLst/>
              <a:rect l="l" t="t" r="r" b="b"/>
              <a:pathLst>
                <a:path w="3469" h="2752" extrusionOk="0">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7"/>
            <p:cNvSpPr/>
            <p:nvPr/>
          </p:nvSpPr>
          <p:spPr>
            <a:xfrm>
              <a:off x="6392430" y="2565191"/>
              <a:ext cx="1275165" cy="1094932"/>
            </a:xfrm>
            <a:custGeom>
              <a:avLst/>
              <a:gdLst/>
              <a:ahLst/>
              <a:cxnLst/>
              <a:rect l="l" t="t" r="r" b="b"/>
              <a:pathLst>
                <a:path w="26093" h="22405" extrusionOk="0">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6398197" y="2540707"/>
              <a:ext cx="1032916" cy="1113601"/>
            </a:xfrm>
            <a:custGeom>
              <a:avLst/>
              <a:gdLst/>
              <a:ahLst/>
              <a:cxnLst/>
              <a:rect l="l" t="t" r="r" b="b"/>
              <a:pathLst>
                <a:path w="21136" h="22787" extrusionOk="0">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7829116" y="2201745"/>
              <a:ext cx="384460" cy="573050"/>
            </a:xfrm>
            <a:custGeom>
              <a:avLst/>
              <a:gdLst/>
              <a:ahLst/>
              <a:cxnLst/>
              <a:rect l="l" t="t" r="r" b="b"/>
              <a:pathLst>
                <a:path w="7867" h="11726" extrusionOk="0">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5715725" y="2878742"/>
              <a:ext cx="156237" cy="404057"/>
            </a:xfrm>
            <a:custGeom>
              <a:avLst/>
              <a:gdLst/>
              <a:ahLst/>
              <a:cxnLst/>
              <a:rect l="l" t="t" r="r" b="b"/>
              <a:pathLst>
                <a:path w="3197" h="8268" extrusionOk="0">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7441136" y="3226550"/>
              <a:ext cx="485426" cy="173537"/>
            </a:xfrm>
            <a:custGeom>
              <a:avLst/>
              <a:gdLst/>
              <a:ahLst/>
              <a:cxnLst/>
              <a:rect l="l" t="t" r="r" b="b"/>
              <a:pathLst>
                <a:path w="9933" h="3551" extrusionOk="0">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 name="Google Shape;567;p27"/>
          <p:cNvSpPr/>
          <p:nvPr/>
        </p:nvSpPr>
        <p:spPr>
          <a:xfrm>
            <a:off x="1240325" y="30100"/>
            <a:ext cx="177775" cy="115325"/>
          </a:xfrm>
          <a:custGeom>
            <a:avLst/>
            <a:gdLst/>
            <a:ahLst/>
            <a:cxnLst/>
            <a:rect l="l" t="t" r="r" b="b"/>
            <a:pathLst>
              <a:path w="7111" h="4613" extrusionOk="0">
                <a:moveTo>
                  <a:pt x="3531" y="0"/>
                </a:moveTo>
                <a:lnTo>
                  <a:pt x="0" y="1190"/>
                </a:lnTo>
                <a:lnTo>
                  <a:pt x="358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 name="Google Shape;568;p27"/>
          <p:cNvGrpSpPr/>
          <p:nvPr/>
        </p:nvGrpSpPr>
        <p:grpSpPr>
          <a:xfrm>
            <a:off x="76106" y="145425"/>
            <a:ext cx="1075893" cy="1010627"/>
            <a:chOff x="220838" y="-10150"/>
            <a:chExt cx="1417700" cy="1331700"/>
          </a:xfrm>
        </p:grpSpPr>
        <p:sp>
          <p:nvSpPr>
            <p:cNvPr id="569"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27"/>
          <p:cNvGrpSpPr/>
          <p:nvPr/>
        </p:nvGrpSpPr>
        <p:grpSpPr>
          <a:xfrm>
            <a:off x="3197114" y="153467"/>
            <a:ext cx="1299031" cy="763082"/>
            <a:chOff x="3285175" y="1554625"/>
            <a:chExt cx="1458275" cy="856625"/>
          </a:xfrm>
        </p:grpSpPr>
        <p:sp>
          <p:nvSpPr>
            <p:cNvPr id="616" name="Google Shape;616;p27"/>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7"/>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3" name="Google Shape;623;p27"/>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7"/>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7"/>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7"/>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27"/>
          <p:cNvGrpSpPr/>
          <p:nvPr/>
        </p:nvGrpSpPr>
        <p:grpSpPr>
          <a:xfrm>
            <a:off x="8031392" y="269211"/>
            <a:ext cx="898762" cy="763062"/>
            <a:chOff x="8039217" y="153473"/>
            <a:chExt cx="898762" cy="763062"/>
          </a:xfrm>
        </p:grpSpPr>
        <p:sp>
          <p:nvSpPr>
            <p:cNvPr id="632" name="Google Shape;632;p27"/>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7"/>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7"/>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7"/>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7"/>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7"/>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7"/>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27"/>
          <p:cNvGrpSpPr/>
          <p:nvPr/>
        </p:nvGrpSpPr>
        <p:grpSpPr>
          <a:xfrm rot="657575">
            <a:off x="4953944" y="4227780"/>
            <a:ext cx="773062" cy="656341"/>
            <a:chOff x="3502275" y="3218775"/>
            <a:chExt cx="1175775" cy="998250"/>
          </a:xfrm>
        </p:grpSpPr>
        <p:sp>
          <p:nvSpPr>
            <p:cNvPr id="646" name="Google Shape;646;p27"/>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7"/>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7"/>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7"/>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7"/>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7"/>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7"/>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7"/>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7"/>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7"/>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7"/>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Rectangle 147"/>
          <p:cNvSpPr/>
          <p:nvPr/>
        </p:nvSpPr>
        <p:spPr>
          <a:xfrm>
            <a:off x="2584278" y="4008918"/>
            <a:ext cx="2209259" cy="707886"/>
          </a:xfrm>
          <a:prstGeom prst="rect">
            <a:avLst/>
          </a:prstGeom>
        </p:spPr>
        <p:txBody>
          <a:bodyPr wrap="none">
            <a:spAutoFit/>
          </a:bodyPr>
          <a:lstStyle/>
          <a:p>
            <a:r>
              <a:rPr lang="en-IN" sz="2000" b="1" dirty="0" err="1" smtClean="0">
                <a:solidFill>
                  <a:srgbClr val="FF0000"/>
                </a:solidFill>
                <a:latin typeface="Bahnschrift" pitchFamily="34" charset="0"/>
              </a:rPr>
              <a:t>Ayan</a:t>
            </a:r>
            <a:r>
              <a:rPr lang="en-IN" sz="2000" b="1" dirty="0" smtClean="0">
                <a:solidFill>
                  <a:srgbClr val="FF0000"/>
                </a:solidFill>
                <a:latin typeface="Bahnschrift" pitchFamily="34" charset="0"/>
              </a:rPr>
              <a:t> </a:t>
            </a:r>
            <a:r>
              <a:rPr lang="en-IN" sz="2000" b="1" dirty="0" err="1" smtClean="0">
                <a:solidFill>
                  <a:srgbClr val="FF0000"/>
                </a:solidFill>
                <a:latin typeface="Bahnschrift" pitchFamily="34" charset="0"/>
              </a:rPr>
              <a:t>Choudhury</a:t>
            </a:r>
            <a:endParaRPr lang="en-IN" sz="2000" b="1" dirty="0" smtClean="0">
              <a:solidFill>
                <a:srgbClr val="FF0000"/>
              </a:solidFill>
              <a:latin typeface="Bahnschrift" pitchFamily="34" charset="0"/>
            </a:endParaRPr>
          </a:p>
          <a:p>
            <a:r>
              <a:rPr lang="en-IN" sz="2000" b="1" dirty="0" smtClean="0">
                <a:solidFill>
                  <a:srgbClr val="FF0000"/>
                </a:solidFill>
                <a:latin typeface="Bahnschrift" pitchFamily="34" charset="0"/>
              </a:rPr>
              <a:t>Date – 24.05.2023</a:t>
            </a:r>
            <a:endParaRPr lang="en-US" sz="2000" b="1" dirty="0">
              <a:solidFill>
                <a:srgbClr val="FF0000"/>
              </a:solidFill>
              <a:latin typeface="Bahnschrif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Objectives</a:t>
            </a:r>
            <a:endParaRPr dirty="0"/>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34579758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grpSp>
        <p:nvGrpSpPr>
          <p:cNvPr id="1575" name="Google Shape;1575;p35"/>
          <p:cNvGrpSpPr/>
          <p:nvPr/>
        </p:nvGrpSpPr>
        <p:grpSpPr>
          <a:xfrm rot="411809">
            <a:off x="7240659" y="103084"/>
            <a:ext cx="1817755" cy="1541152"/>
            <a:chOff x="50279" y="3561268"/>
            <a:chExt cx="1817816" cy="1541204"/>
          </a:xfrm>
        </p:grpSpPr>
        <p:sp>
          <p:nvSpPr>
            <p:cNvPr id="1576" name="Google Shape;1576;p35"/>
            <p:cNvSpPr/>
            <p:nvPr/>
          </p:nvSpPr>
          <p:spPr>
            <a:xfrm rot="-573985">
              <a:off x="146070" y="3687439"/>
              <a:ext cx="1626235" cy="1288863"/>
            </a:xfrm>
            <a:custGeom>
              <a:avLst/>
              <a:gdLst/>
              <a:ahLst/>
              <a:cxnLst/>
              <a:rect l="l" t="t" r="r" b="b"/>
              <a:pathLst>
                <a:path w="56600" h="44858" extrusionOk="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rot="-573985">
              <a:off x="199583" y="3735440"/>
              <a:ext cx="1537797" cy="1202954"/>
            </a:xfrm>
            <a:custGeom>
              <a:avLst/>
              <a:gdLst/>
              <a:ahLst/>
              <a:cxnLst/>
              <a:rect l="l" t="t" r="r" b="b"/>
              <a:pathLst>
                <a:path w="53522" h="41868" extrusionOk="0">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rot="-573985">
              <a:off x="1290286" y="3940612"/>
              <a:ext cx="251233" cy="225144"/>
            </a:xfrm>
            <a:custGeom>
              <a:avLst/>
              <a:gdLst/>
              <a:ahLst/>
              <a:cxnLst/>
              <a:rect l="l" t="t" r="r" b="b"/>
              <a:pathLst>
                <a:path w="8744" h="7836" extrusionOk="0">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rot="-573985">
              <a:off x="339051" y="3954906"/>
              <a:ext cx="244452" cy="225058"/>
            </a:xfrm>
            <a:custGeom>
              <a:avLst/>
              <a:gdLst/>
              <a:ahLst/>
              <a:cxnLst/>
              <a:rect l="l" t="t" r="r" b="b"/>
              <a:pathLst>
                <a:path w="8508" h="7833" extrusionOk="0">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rot="-573985">
              <a:off x="726635" y="4645770"/>
              <a:ext cx="257181" cy="225173"/>
            </a:xfrm>
            <a:custGeom>
              <a:avLst/>
              <a:gdLst/>
              <a:ahLst/>
              <a:cxnLst/>
              <a:rect l="l" t="t" r="r" b="b"/>
              <a:pathLst>
                <a:path w="8951" h="7837" extrusionOk="0">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rot="-573985">
              <a:off x="300130" y="3886666"/>
              <a:ext cx="889861" cy="569987"/>
            </a:xfrm>
            <a:custGeom>
              <a:avLst/>
              <a:gdLst/>
              <a:ahLst/>
              <a:cxnLst/>
              <a:rect l="l" t="t" r="r" b="b"/>
              <a:pathLst>
                <a:path w="30971" h="19838" extrusionOk="0">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rot="-573985">
              <a:off x="389165" y="3890201"/>
              <a:ext cx="624520" cy="577486"/>
            </a:xfrm>
            <a:custGeom>
              <a:avLst/>
              <a:gdLst/>
              <a:ahLst/>
              <a:cxnLst/>
              <a:rect l="l" t="t" r="r" b="b"/>
              <a:pathLst>
                <a:path w="21736" h="20099" extrusionOk="0">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rot="-573985">
              <a:off x="351303" y="3959900"/>
              <a:ext cx="591162" cy="460776"/>
            </a:xfrm>
            <a:custGeom>
              <a:avLst/>
              <a:gdLst/>
              <a:ahLst/>
              <a:cxnLst/>
              <a:rect l="l" t="t" r="r" b="b"/>
              <a:pathLst>
                <a:path w="20575" h="16037" extrusionOk="0">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rot="-573985">
              <a:off x="453207" y="4209101"/>
              <a:ext cx="40167" cy="55137"/>
            </a:xfrm>
            <a:custGeom>
              <a:avLst/>
              <a:gdLst/>
              <a:ahLst/>
              <a:cxnLst/>
              <a:rect l="l" t="t" r="r" b="b"/>
              <a:pathLst>
                <a:path w="1398" h="1919" extrusionOk="0">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rot="-573985">
              <a:off x="504718" y="4195128"/>
              <a:ext cx="20946" cy="49764"/>
            </a:xfrm>
            <a:custGeom>
              <a:avLst/>
              <a:gdLst/>
              <a:ahLst/>
              <a:cxnLst/>
              <a:rect l="l" t="t" r="r" b="b"/>
              <a:pathLst>
                <a:path w="729" h="1732" extrusionOk="0">
                  <a:moveTo>
                    <a:pt x="178" y="0"/>
                  </a:moveTo>
                  <a:lnTo>
                    <a:pt x="1" y="59"/>
                  </a:lnTo>
                  <a:lnTo>
                    <a:pt x="551" y="1731"/>
                  </a:lnTo>
                  <a:lnTo>
                    <a:pt x="728" y="167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rot="-573985">
              <a:off x="527880" y="4171984"/>
              <a:ext cx="53413" cy="51833"/>
            </a:xfrm>
            <a:custGeom>
              <a:avLst/>
              <a:gdLst/>
              <a:ahLst/>
              <a:cxnLst/>
              <a:rect l="l" t="t" r="r" b="b"/>
              <a:pathLst>
                <a:path w="1859" h="1804" extrusionOk="0">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rot="-573985">
              <a:off x="581118" y="4139798"/>
              <a:ext cx="56545" cy="61056"/>
            </a:xfrm>
            <a:custGeom>
              <a:avLst/>
              <a:gdLst/>
              <a:ahLst/>
              <a:cxnLst/>
              <a:rect l="l" t="t" r="r" b="b"/>
              <a:pathLst>
                <a:path w="1968" h="2125" extrusionOk="0">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rot="-573985">
              <a:off x="633158" y="4114949"/>
              <a:ext cx="49764" cy="58815"/>
            </a:xfrm>
            <a:custGeom>
              <a:avLst/>
              <a:gdLst/>
              <a:ahLst/>
              <a:cxnLst/>
              <a:rect l="l" t="t" r="r" b="b"/>
              <a:pathLst>
                <a:path w="1732" h="2047" extrusionOk="0">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rot="-573985">
              <a:off x="674382" y="4091572"/>
              <a:ext cx="40455" cy="55137"/>
            </a:xfrm>
            <a:custGeom>
              <a:avLst/>
              <a:gdLst/>
              <a:ahLst/>
              <a:cxnLst/>
              <a:rect l="l" t="t" r="r" b="b"/>
              <a:pathLst>
                <a:path w="1408" h="1919" extrusionOk="0">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rot="-573985">
              <a:off x="722931" y="4071340"/>
              <a:ext cx="46661" cy="52321"/>
            </a:xfrm>
            <a:custGeom>
              <a:avLst/>
              <a:gdLst/>
              <a:ahLst/>
              <a:cxnLst/>
              <a:rect l="l" t="t" r="r" b="b"/>
              <a:pathLst>
                <a:path w="1624" h="1821" extrusionOk="0">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rot="-573985">
              <a:off x="507566" y="4272369"/>
              <a:ext cx="65567" cy="64733"/>
            </a:xfrm>
            <a:custGeom>
              <a:avLst/>
              <a:gdLst/>
              <a:ahLst/>
              <a:cxnLst/>
              <a:rect l="l" t="t" r="r" b="b"/>
              <a:pathLst>
                <a:path w="2282" h="2253" extrusionOk="0">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rot="-573985">
              <a:off x="571694" y="4243407"/>
              <a:ext cx="64705" cy="53585"/>
            </a:xfrm>
            <a:custGeom>
              <a:avLst/>
              <a:gdLst/>
              <a:ahLst/>
              <a:cxnLst/>
              <a:rect l="l" t="t" r="r" b="b"/>
              <a:pathLst>
                <a:path w="2252" h="1865" extrusionOk="0">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rot="-573985">
              <a:off x="625472" y="4211836"/>
              <a:ext cx="47523" cy="56545"/>
            </a:xfrm>
            <a:custGeom>
              <a:avLst/>
              <a:gdLst/>
              <a:ahLst/>
              <a:cxnLst/>
              <a:rect l="l" t="t" r="r" b="b"/>
              <a:pathLst>
                <a:path w="1654" h="1968" extrusionOk="0">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rot="-573985">
              <a:off x="684780" y="4197740"/>
              <a:ext cx="20946" cy="49477"/>
            </a:xfrm>
            <a:custGeom>
              <a:avLst/>
              <a:gdLst/>
              <a:ahLst/>
              <a:cxnLst/>
              <a:rect l="l" t="t" r="r" b="b"/>
              <a:pathLst>
                <a:path w="729" h="1722" extrusionOk="0">
                  <a:moveTo>
                    <a:pt x="178" y="0"/>
                  </a:moveTo>
                  <a:lnTo>
                    <a:pt x="1" y="59"/>
                  </a:lnTo>
                  <a:lnTo>
                    <a:pt x="552" y="1721"/>
                  </a:lnTo>
                  <a:lnTo>
                    <a:pt x="729" y="166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rot="-573985">
              <a:off x="709071" y="4172616"/>
              <a:ext cx="50023" cy="58815"/>
            </a:xfrm>
            <a:custGeom>
              <a:avLst/>
              <a:gdLst/>
              <a:ahLst/>
              <a:cxnLst/>
              <a:rect l="l" t="t" r="r" b="b"/>
              <a:pathLst>
                <a:path w="1741" h="2047" extrusionOk="0">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rot="-573985">
              <a:off x="756768" y="4151300"/>
              <a:ext cx="46632" cy="52321"/>
            </a:xfrm>
            <a:custGeom>
              <a:avLst/>
              <a:gdLst/>
              <a:ahLst/>
              <a:cxnLst/>
              <a:rect l="l" t="t" r="r" b="b"/>
              <a:pathLst>
                <a:path w="1623" h="1821" extrusionOk="0">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rot="-573985">
              <a:off x="870444" y="4610250"/>
              <a:ext cx="370213" cy="194861"/>
            </a:xfrm>
            <a:custGeom>
              <a:avLst/>
              <a:gdLst/>
              <a:ahLst/>
              <a:cxnLst/>
              <a:rect l="l" t="t" r="r" b="b"/>
              <a:pathLst>
                <a:path w="12885" h="6782" extrusionOk="0">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rot="-573985">
              <a:off x="867123" y="4661973"/>
              <a:ext cx="66141" cy="77462"/>
            </a:xfrm>
            <a:custGeom>
              <a:avLst/>
              <a:gdLst/>
              <a:ahLst/>
              <a:cxnLst/>
              <a:rect l="l" t="t" r="r" b="b"/>
              <a:pathLst>
                <a:path w="2302" h="2696" extrusionOk="0">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rot="-573985">
              <a:off x="1181645" y="4584225"/>
              <a:ext cx="46374" cy="70106"/>
            </a:xfrm>
            <a:custGeom>
              <a:avLst/>
              <a:gdLst/>
              <a:ahLst/>
              <a:cxnLst/>
              <a:rect l="l" t="t" r="r" b="b"/>
              <a:pathLst>
                <a:path w="1614" h="2440" extrusionOk="0">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rot="-573985">
              <a:off x="400145" y="4001777"/>
              <a:ext cx="1306935" cy="696264"/>
            </a:xfrm>
            <a:custGeom>
              <a:avLst/>
              <a:gdLst/>
              <a:ahLst/>
              <a:cxnLst/>
              <a:rect l="l" t="t" r="r" b="b"/>
              <a:pathLst>
                <a:path w="45487" h="24233" extrusionOk="0">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rot="-573985">
              <a:off x="456169" y="4671615"/>
              <a:ext cx="93006" cy="123289"/>
            </a:xfrm>
            <a:custGeom>
              <a:avLst/>
              <a:gdLst/>
              <a:ahLst/>
              <a:cxnLst/>
              <a:rect l="l" t="t" r="r" b="b"/>
              <a:pathLst>
                <a:path w="3237" h="4291" extrusionOk="0">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rot="-573985">
              <a:off x="433298" y="4066402"/>
              <a:ext cx="975769" cy="559787"/>
            </a:xfrm>
            <a:custGeom>
              <a:avLst/>
              <a:gdLst/>
              <a:ahLst/>
              <a:cxnLst/>
              <a:rect l="l" t="t" r="r" b="b"/>
              <a:pathLst>
                <a:path w="33961" h="19483" extrusionOk="0">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rot="-573985">
              <a:off x="1324630" y="4450548"/>
              <a:ext cx="210836" cy="92575"/>
            </a:xfrm>
            <a:custGeom>
              <a:avLst/>
              <a:gdLst/>
              <a:ahLst/>
              <a:cxnLst/>
              <a:rect l="l" t="t" r="r" b="b"/>
              <a:pathLst>
                <a:path w="7338" h="3222" extrusionOk="0">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rot="-573985">
              <a:off x="1214075" y="4519515"/>
              <a:ext cx="86972" cy="69934"/>
            </a:xfrm>
            <a:custGeom>
              <a:avLst/>
              <a:gdLst/>
              <a:ahLst/>
              <a:cxnLst/>
              <a:rect l="l" t="t" r="r" b="b"/>
              <a:pathLst>
                <a:path w="3027" h="2434" extrusionOk="0">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rot="-573985">
              <a:off x="1265555" y="3965773"/>
              <a:ext cx="297578" cy="591449"/>
            </a:xfrm>
            <a:custGeom>
              <a:avLst/>
              <a:gdLst/>
              <a:ahLst/>
              <a:cxnLst/>
              <a:rect l="l" t="t" r="r" b="b"/>
              <a:pathLst>
                <a:path w="10357" h="20585" extrusionOk="0">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rot="-573985">
              <a:off x="344102" y="3898743"/>
              <a:ext cx="232873" cy="146907"/>
            </a:xfrm>
            <a:custGeom>
              <a:avLst/>
              <a:gdLst/>
              <a:ahLst/>
              <a:cxnLst/>
              <a:rect l="l" t="t" r="r" b="b"/>
              <a:pathLst>
                <a:path w="8105" h="5113" extrusionOk="0">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rot="-573985">
              <a:off x="1086341" y="4634479"/>
              <a:ext cx="347888" cy="122772"/>
            </a:xfrm>
            <a:custGeom>
              <a:avLst/>
              <a:gdLst/>
              <a:ahLst/>
              <a:cxnLst/>
              <a:rect l="l" t="t" r="r" b="b"/>
              <a:pathLst>
                <a:path w="12108" h="4273" extrusionOk="0">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rot="-573985">
              <a:off x="1014561" y="3889955"/>
              <a:ext cx="358634" cy="119439"/>
            </a:xfrm>
            <a:custGeom>
              <a:avLst/>
              <a:gdLst/>
              <a:ahLst/>
              <a:cxnLst/>
              <a:rect l="l" t="t" r="r" b="b"/>
              <a:pathLst>
                <a:path w="12482" h="4157" extrusionOk="0">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9" name="Google Shape;1609;p35"/>
          <p:cNvGrpSpPr/>
          <p:nvPr/>
        </p:nvGrpSpPr>
        <p:grpSpPr>
          <a:xfrm>
            <a:off x="165258" y="4334765"/>
            <a:ext cx="1099685" cy="645981"/>
            <a:chOff x="3285175" y="1554625"/>
            <a:chExt cx="1458275" cy="856625"/>
          </a:xfrm>
        </p:grpSpPr>
        <p:sp>
          <p:nvSpPr>
            <p:cNvPr id="1610" name="Google Shape;1610;p35"/>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5"/>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5"/>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5"/>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5"/>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5"/>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5"/>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5"/>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5"/>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5"/>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5"/>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5"/>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5"/>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5"/>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5"/>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5" name="Google Shape;1625;p35"/>
          <p:cNvGrpSpPr/>
          <p:nvPr/>
        </p:nvGrpSpPr>
        <p:grpSpPr>
          <a:xfrm rot="-1936608">
            <a:off x="8032714" y="4321362"/>
            <a:ext cx="792377" cy="672780"/>
            <a:chOff x="8039217" y="153473"/>
            <a:chExt cx="898762" cy="763062"/>
          </a:xfrm>
        </p:grpSpPr>
        <p:sp>
          <p:nvSpPr>
            <p:cNvPr id="1626" name="Google Shape;1626;p35"/>
            <p:cNvSpPr/>
            <p:nvPr/>
          </p:nvSpPr>
          <p:spPr>
            <a:xfrm>
              <a:off x="8040344" y="153473"/>
              <a:ext cx="897635" cy="762241"/>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5"/>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5"/>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5"/>
            <p:cNvSpPr/>
            <p:nvPr/>
          </p:nvSpPr>
          <p:spPr>
            <a:xfrm>
              <a:off x="8039217" y="209790"/>
              <a:ext cx="883169" cy="70674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5"/>
            <p:cNvSpPr/>
            <p:nvPr/>
          </p:nvSpPr>
          <p:spPr>
            <a:xfrm>
              <a:off x="8053511" y="154046"/>
              <a:ext cx="883150" cy="706669"/>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5"/>
            <p:cNvSpPr/>
            <p:nvPr/>
          </p:nvSpPr>
          <p:spPr>
            <a:xfrm>
              <a:off x="8371692" y="194541"/>
              <a:ext cx="184583" cy="171073"/>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5"/>
            <p:cNvSpPr/>
            <p:nvPr/>
          </p:nvSpPr>
          <p:spPr>
            <a:xfrm>
              <a:off x="8169661" y="289154"/>
              <a:ext cx="204496" cy="167518"/>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5"/>
            <p:cNvSpPr/>
            <p:nvPr/>
          </p:nvSpPr>
          <p:spPr>
            <a:xfrm>
              <a:off x="8185542" y="508460"/>
              <a:ext cx="226759" cy="18626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5"/>
            <p:cNvSpPr/>
            <p:nvPr/>
          </p:nvSpPr>
          <p:spPr>
            <a:xfrm>
              <a:off x="8459082" y="602405"/>
              <a:ext cx="213057" cy="213535"/>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5"/>
            <p:cNvSpPr/>
            <p:nvPr/>
          </p:nvSpPr>
          <p:spPr>
            <a:xfrm>
              <a:off x="8657922" y="501294"/>
              <a:ext cx="226893" cy="19775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5"/>
            <p:cNvSpPr/>
            <p:nvPr/>
          </p:nvSpPr>
          <p:spPr>
            <a:xfrm>
              <a:off x="8599101" y="294505"/>
              <a:ext cx="204133" cy="169544"/>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5"/>
            <p:cNvSpPr/>
            <p:nvPr/>
          </p:nvSpPr>
          <p:spPr>
            <a:xfrm>
              <a:off x="8440851" y="419503"/>
              <a:ext cx="144739" cy="123718"/>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5"/>
            <p:cNvSpPr/>
            <p:nvPr/>
          </p:nvSpPr>
          <p:spPr>
            <a:xfrm>
              <a:off x="8264199" y="251297"/>
              <a:ext cx="488280" cy="488853"/>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TextBox 53">
            <a:extLst>
              <a:ext uri="{FF2B5EF4-FFF2-40B4-BE49-F238E27FC236}">
                <a16:creationId xmlns:a16="http://schemas.microsoft.com/office/drawing/2014/main" xmlns="" id="{234AB980-9BC7-7299-53BD-FB0DF2465478}"/>
              </a:ext>
            </a:extLst>
          </p:cNvPr>
          <p:cNvSpPr txBox="1"/>
          <p:nvPr/>
        </p:nvSpPr>
        <p:spPr>
          <a:xfrm>
            <a:off x="1371969" y="694869"/>
            <a:ext cx="6392487" cy="3785652"/>
          </a:xfrm>
          <a:prstGeom prst="rect">
            <a:avLst/>
          </a:prstGeom>
          <a:noFill/>
        </p:spPr>
        <p:txBody>
          <a:bodyPr wrap="square" rtlCol="0">
            <a:spAutoFit/>
          </a:bodyPr>
          <a:lstStyle/>
          <a:p>
            <a:r>
              <a:rPr lang="en-US" sz="2400" dirty="0">
                <a:latin typeface="Bahnschrift" panose="020B0502040204020203" pitchFamily="34" charset="0"/>
              </a:rPr>
              <a:t>1] The genre of a movie can affect how popular it becomes over a long period of time and how much money it makes.</a:t>
            </a:r>
          </a:p>
          <a:p>
            <a:endParaRPr lang="en-US" sz="2400" dirty="0">
              <a:latin typeface="Bahnschrift" panose="020B0502040204020203" pitchFamily="34" charset="0"/>
            </a:endParaRPr>
          </a:p>
          <a:p>
            <a:r>
              <a:rPr lang="en-US" sz="2400" dirty="0" smtClean="0">
                <a:latin typeface="Bahnschrift" panose="020B0502040204020203" pitchFamily="34" charset="0"/>
              </a:rPr>
              <a:t>2</a:t>
            </a:r>
            <a:r>
              <a:rPr lang="en-US" sz="2400" dirty="0" smtClean="0"/>
              <a:t>] </a:t>
            </a:r>
            <a:r>
              <a:rPr lang="en-US" sz="2400" dirty="0" smtClean="0">
                <a:latin typeface="Bahnschrift" pitchFamily="34" charset="0"/>
              </a:rPr>
              <a:t>Do well-rated movies, based on critics and users (general public reviews) earn better revenue?</a:t>
            </a:r>
          </a:p>
          <a:p>
            <a:endParaRPr lang="en-US" sz="2400" dirty="0">
              <a:latin typeface="Bahnschrift" pitchFamily="34" charset="0"/>
            </a:endParaRPr>
          </a:p>
          <a:p>
            <a:r>
              <a:rPr lang="en-US" sz="2400" dirty="0">
                <a:latin typeface="Bahnschrift" pitchFamily="34" charset="0"/>
              </a:rPr>
              <a:t>3] </a:t>
            </a:r>
            <a:r>
              <a:rPr lang="en-US" sz="2400" dirty="0" smtClean="0">
                <a:latin typeface="Bahnschrift" pitchFamily="34" charset="0"/>
              </a:rPr>
              <a:t>Do critics and audiences have similar opinions on what makes a good movie? </a:t>
            </a:r>
            <a:endParaRPr lang="en-IN" sz="2400" dirty="0">
              <a:latin typeface="Bahnschrift"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538310" y="3620127"/>
            <a:ext cx="3535274"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t>Graphical </a:t>
            </a:r>
            <a:r>
              <a:rPr lang="en-IN" dirty="0" smtClean="0"/>
              <a:t>representation and analysis</a:t>
            </a:r>
            <a:endParaRPr lang="en-IN" dirty="0"/>
          </a:p>
        </p:txBody>
      </p:sp>
      <p:sp>
        <p:nvSpPr>
          <p:cNvPr id="970" name="Google Shape;970;p31"/>
          <p:cNvSpPr txBox="1">
            <a:spLocks noGrp="1"/>
          </p:cNvSpPr>
          <p:nvPr>
            <p:ph type="title" idx="2"/>
          </p:nvPr>
        </p:nvSpPr>
        <p:spPr>
          <a:xfrm>
            <a:off x="4860583" y="124204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295555"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6400171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2" name="Picture 1">
            <a:extLst>
              <a:ext uri="{FF2B5EF4-FFF2-40B4-BE49-F238E27FC236}">
                <a16:creationId xmlns:a16="http://schemas.microsoft.com/office/drawing/2014/main" xmlns="" id="{F06970E8-5119-2967-5781-336A2A33AD44}"/>
              </a:ext>
            </a:extLst>
          </p:cNvPr>
          <p:cNvPicPr>
            <a:picLocks noChangeAspect="1"/>
          </p:cNvPicPr>
          <p:nvPr/>
        </p:nvPicPr>
        <p:blipFill>
          <a:blip r:embed="rId3" cstate="print"/>
          <a:srcRect/>
          <a:stretch>
            <a:fillRect/>
          </a:stretch>
        </p:blipFill>
        <p:spPr bwMode="auto">
          <a:xfrm>
            <a:off x="433197" y="442912"/>
            <a:ext cx="5619750" cy="4013835"/>
          </a:xfrm>
          <a:prstGeom prst="rect">
            <a:avLst/>
          </a:prstGeom>
          <a:noFill/>
          <a:ln w="9525">
            <a:noFill/>
            <a:miter lim="800000"/>
            <a:headEnd/>
            <a:tailEnd/>
          </a:ln>
        </p:spPr>
      </p:pic>
      <p:sp>
        <p:nvSpPr>
          <p:cNvPr id="3" name="Rectangle 2"/>
          <p:cNvSpPr/>
          <p:nvPr/>
        </p:nvSpPr>
        <p:spPr>
          <a:xfrm>
            <a:off x="6156960" y="1344889"/>
            <a:ext cx="2548128" cy="1938992"/>
          </a:xfrm>
          <a:prstGeom prst="rect">
            <a:avLst/>
          </a:prstGeom>
        </p:spPr>
        <p:txBody>
          <a:bodyPr wrap="square">
            <a:spAutoFit/>
          </a:bodyPr>
          <a:lstStyle/>
          <a:p>
            <a:r>
              <a:rPr lang="en-US" sz="2000" dirty="0" smtClean="0">
                <a:latin typeface="Bahnschrift" pitchFamily="34" charset="0"/>
              </a:rPr>
              <a:t>We observed a noticeable rise in the production of movies Action, Adventure, Sci-Fi movies</a:t>
            </a:r>
            <a:endParaRPr lang="en-US" sz="2000" dirty="0">
              <a:latin typeface="Bahnschrift" pitchFamily="34" charset="0"/>
            </a:endParaRPr>
          </a:p>
        </p:txBody>
      </p:sp>
    </p:spTree>
    <p:extLst>
      <p:ext uri="{BB962C8B-B14F-4D97-AF65-F5344CB8AC3E}">
        <p14:creationId xmlns:p14="http://schemas.microsoft.com/office/powerpoint/2010/main" xmlns="" val="42784791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3" name="Picture 2">
            <a:extLst>
              <a:ext uri="{FF2B5EF4-FFF2-40B4-BE49-F238E27FC236}">
                <a16:creationId xmlns:a16="http://schemas.microsoft.com/office/drawing/2014/main" xmlns="" id="{15DB02BB-8943-1C35-985C-887A725E4ED1}"/>
              </a:ext>
            </a:extLst>
          </p:cNvPr>
          <p:cNvPicPr>
            <a:picLocks noChangeAspect="1"/>
          </p:cNvPicPr>
          <p:nvPr/>
        </p:nvPicPr>
        <p:blipFill>
          <a:blip r:embed="rId3" cstate="print"/>
          <a:srcRect/>
          <a:stretch>
            <a:fillRect/>
          </a:stretch>
        </p:blipFill>
        <p:spPr bwMode="auto">
          <a:xfrm>
            <a:off x="538353" y="568579"/>
            <a:ext cx="5421630" cy="3872230"/>
          </a:xfrm>
          <a:prstGeom prst="rect">
            <a:avLst/>
          </a:prstGeom>
          <a:noFill/>
          <a:ln w="9525">
            <a:noFill/>
            <a:miter lim="800000"/>
            <a:headEnd/>
            <a:tailEnd/>
          </a:ln>
        </p:spPr>
      </p:pic>
      <p:sp>
        <p:nvSpPr>
          <p:cNvPr id="4" name="Rectangle 3"/>
          <p:cNvSpPr/>
          <p:nvPr/>
        </p:nvSpPr>
        <p:spPr>
          <a:xfrm>
            <a:off x="6047232" y="1731264"/>
            <a:ext cx="2773680" cy="1631216"/>
          </a:xfrm>
          <a:prstGeom prst="rect">
            <a:avLst/>
          </a:prstGeom>
        </p:spPr>
        <p:txBody>
          <a:bodyPr wrap="square">
            <a:spAutoFit/>
          </a:bodyPr>
          <a:lstStyle/>
          <a:p>
            <a:r>
              <a:rPr lang="en-US" sz="2000" dirty="0" smtClean="0">
                <a:latin typeface="Bahnschrift" pitchFamily="34" charset="0"/>
              </a:rPr>
              <a:t>Based on our analysis, the Action, Adventure, Sci-Fi genre seems to generate the highest revenue</a:t>
            </a:r>
            <a:endParaRPr lang="en-US" sz="2000" dirty="0">
              <a:latin typeface="Bahnschrift" pitchFamily="34" charset="0"/>
            </a:endParaRPr>
          </a:p>
        </p:txBody>
      </p:sp>
    </p:spTree>
    <p:extLst>
      <p:ext uri="{BB962C8B-B14F-4D97-AF65-F5344CB8AC3E}">
        <p14:creationId xmlns:p14="http://schemas.microsoft.com/office/powerpoint/2010/main" xmlns="" val="15706002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5" name="TextBox 4">
            <a:extLst>
              <a:ext uri="{FF2B5EF4-FFF2-40B4-BE49-F238E27FC236}">
                <a16:creationId xmlns:a16="http://schemas.microsoft.com/office/drawing/2014/main" xmlns="" id="{5C24C628-4446-C317-22BD-D81513F24B16}"/>
              </a:ext>
            </a:extLst>
          </p:cNvPr>
          <p:cNvSpPr txBox="1"/>
          <p:nvPr/>
        </p:nvSpPr>
        <p:spPr>
          <a:xfrm>
            <a:off x="895574" y="242110"/>
            <a:ext cx="7352852" cy="400110"/>
          </a:xfrm>
          <a:prstGeom prst="rect">
            <a:avLst/>
          </a:prstGeom>
          <a:solidFill>
            <a:srgbClr val="F7F9F5"/>
          </a:solidFill>
        </p:spPr>
        <p:txBody>
          <a:bodyPr wrap="square">
            <a:spAutoFit/>
          </a:bodyPr>
          <a:lstStyle/>
          <a:p>
            <a:pPr marL="285750" indent="-285750">
              <a:buFont typeface="Wingdings" panose="05000000000000000000" pitchFamily="2" charset="2"/>
              <a:buChar char="Ø"/>
            </a:pPr>
            <a:endParaRPr lang="en-IN" sz="2000" dirty="0"/>
          </a:p>
        </p:txBody>
      </p:sp>
      <p:sp>
        <p:nvSpPr>
          <p:cNvPr id="3" name="Rectangle 2"/>
          <p:cNvSpPr/>
          <p:nvPr/>
        </p:nvSpPr>
        <p:spPr>
          <a:xfrm>
            <a:off x="670560" y="1092946"/>
            <a:ext cx="6528816" cy="1631216"/>
          </a:xfrm>
          <a:prstGeom prst="rect">
            <a:avLst/>
          </a:prstGeom>
        </p:spPr>
        <p:txBody>
          <a:bodyPr wrap="square">
            <a:spAutoFit/>
          </a:bodyPr>
          <a:lstStyle/>
          <a:p>
            <a:r>
              <a:rPr lang="en-US" sz="2000" dirty="0" smtClean="0">
                <a:latin typeface="Bahnschrift" pitchFamily="34" charset="0"/>
              </a:rPr>
              <a:t>We divided the revenue data into two parts, adventure and non adventure.</a:t>
            </a:r>
            <a:endParaRPr lang="en-US" sz="2000" dirty="0" smtClean="0">
              <a:latin typeface="Bahnschrift" pitchFamily="34" charset="0"/>
            </a:endParaRPr>
          </a:p>
          <a:p>
            <a:r>
              <a:rPr lang="en-US" sz="2000" dirty="0" smtClean="0">
                <a:latin typeface="Bahnschrift" pitchFamily="34" charset="0"/>
              </a:rPr>
              <a:t>we </a:t>
            </a:r>
            <a:r>
              <a:rPr lang="en-US" sz="2000" dirty="0" smtClean="0">
                <a:latin typeface="Bahnschrift" pitchFamily="34" charset="0"/>
              </a:rPr>
              <a:t>utilized a </a:t>
            </a:r>
            <a:r>
              <a:rPr lang="en-US" sz="2000" b="1" dirty="0" smtClean="0">
                <a:solidFill>
                  <a:srgbClr val="C00000"/>
                </a:solidFill>
                <a:latin typeface="Bahnschrift" pitchFamily="34" charset="0"/>
              </a:rPr>
              <a:t>two-sample t-test</a:t>
            </a:r>
            <a:r>
              <a:rPr lang="en-US" sz="2000" dirty="0" smtClean="0">
                <a:latin typeface="Bahnschrift" pitchFamily="34" charset="0"/>
              </a:rPr>
              <a:t> to </a:t>
            </a:r>
            <a:r>
              <a:rPr lang="en-US" sz="2000" b="1" dirty="0" smtClean="0">
                <a:solidFill>
                  <a:srgbClr val="C00000"/>
                </a:solidFill>
                <a:latin typeface="Bahnschrift" pitchFamily="34" charset="0"/>
              </a:rPr>
              <a:t>compare the mean performance</a:t>
            </a:r>
            <a:r>
              <a:rPr lang="en-US" sz="2000" dirty="0" smtClean="0">
                <a:latin typeface="Bahnschrift" pitchFamily="34" charset="0"/>
              </a:rPr>
              <a:t> of adventure movies to that of movies not in the adventure genre.</a:t>
            </a:r>
            <a:endParaRPr lang="en-US" sz="2000" dirty="0">
              <a:latin typeface="Bahnschrift" pitchFamily="34" charset="0"/>
            </a:endParaRPr>
          </a:p>
        </p:txBody>
      </p:sp>
      <p:sp>
        <p:nvSpPr>
          <p:cNvPr id="16385" name="Rectangle 1"/>
          <p:cNvSpPr>
            <a:spLocks noChangeArrowheads="1"/>
          </p:cNvSpPr>
          <p:nvPr/>
        </p:nvSpPr>
        <p:spPr bwMode="auto">
          <a:xfrm>
            <a:off x="608227" y="2588287"/>
            <a:ext cx="7193280" cy="224676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Bahnschrift" pitchFamily="34" charset="0"/>
                <a:ea typeface="Calibri" pitchFamily="34" charset="0"/>
                <a:cs typeface="Vrinda" pitchFamily="34" charset="0"/>
              </a:rPr>
              <a:t>I got a</a:t>
            </a:r>
            <a:r>
              <a:rPr kumimoji="0" lang="en-US" sz="2000" b="0" i="0" u="none" strike="noStrike" cap="none" normalizeH="0" baseline="0" dirty="0" smtClean="0">
                <a:ln>
                  <a:noFill/>
                </a:ln>
                <a:solidFill>
                  <a:schemeClr val="bg1"/>
                </a:solidFill>
                <a:effectLst/>
                <a:latin typeface="Bahnschrift" pitchFamily="34" charset="0"/>
                <a:ea typeface="Calibri" pitchFamily="34" charset="0"/>
                <a:cs typeface="Vrinda" pitchFamily="34" charset="0"/>
              </a:rPr>
              <a:t> very small p-value (p =1.9e-08), which is lower than our predetermined significance level of 0.05. Therefore, we reject the null hypothesis that the means of revenue for adventure movies and non-adventure movies are equal.</a:t>
            </a:r>
          </a:p>
          <a:p>
            <a:pPr lvl="0" fontAlgn="base">
              <a:spcBef>
                <a:spcPct val="0"/>
              </a:spcBef>
              <a:spcAft>
                <a:spcPct val="0"/>
              </a:spcAft>
              <a:buClrTx/>
            </a:pPr>
            <a:endParaRPr lang="en-US" sz="2000" dirty="0" smtClean="0">
              <a:solidFill>
                <a:schemeClr val="bg1"/>
              </a:solidFill>
              <a:latin typeface="Bahnschrift" pitchFamily="34" charset="0"/>
              <a:ea typeface="Calibri" pitchFamily="34" charset="0"/>
              <a:cs typeface="Vrinda" pitchFamily="34" charset="0"/>
            </a:endParaRPr>
          </a:p>
          <a:p>
            <a:pPr lvl="0" fontAlgn="base">
              <a:spcBef>
                <a:spcPct val="0"/>
              </a:spcBef>
              <a:spcAft>
                <a:spcPct val="0"/>
              </a:spcAft>
              <a:buClrTx/>
            </a:pPr>
            <a:r>
              <a:rPr lang="en-US" sz="2000" b="1" dirty="0" smtClean="0">
                <a:solidFill>
                  <a:srgbClr val="C00000"/>
                </a:solidFill>
                <a:latin typeface="Bahnschrift" pitchFamily="34" charset="0"/>
                <a:ea typeface="Calibri" pitchFamily="34" charset="0"/>
                <a:cs typeface="Vrinda" pitchFamily="34" charset="0"/>
              </a:rPr>
              <a:t>The means of revenue for adventure movies and non-adventure movies are not equal.</a:t>
            </a:r>
            <a:endParaRPr kumimoji="0" lang="en-US" sz="2000" b="1" i="0" u="none" strike="noStrike" cap="none" normalizeH="0" baseline="0" dirty="0" smtClean="0">
              <a:ln>
                <a:noFill/>
              </a:ln>
              <a:solidFill>
                <a:srgbClr val="C00000"/>
              </a:solidFill>
              <a:effectLst/>
              <a:latin typeface="Bahnschrift" pitchFamily="34" charset="0"/>
              <a:cs typeface="Arial" pitchFamily="34" charset="0"/>
            </a:endParaRPr>
          </a:p>
        </p:txBody>
      </p:sp>
      <p:grpSp>
        <p:nvGrpSpPr>
          <p:cNvPr id="6" name="Google Shape;960;p31"/>
          <p:cNvGrpSpPr/>
          <p:nvPr/>
        </p:nvGrpSpPr>
        <p:grpSpPr>
          <a:xfrm flipH="1">
            <a:off x="5259576" y="3412820"/>
            <a:ext cx="2827658" cy="1081352"/>
            <a:chOff x="143902" y="3174400"/>
            <a:chExt cx="3753450" cy="1969225"/>
          </a:xfrm>
        </p:grpSpPr>
        <p:sp>
          <p:nvSpPr>
            <p:cNvPr id="7"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962;p31"/>
            <p:cNvGrpSpPr/>
            <p:nvPr/>
          </p:nvGrpSpPr>
          <p:grpSpPr>
            <a:xfrm>
              <a:off x="143902" y="3174400"/>
              <a:ext cx="3753450" cy="1909665"/>
              <a:chOff x="143902" y="3174400"/>
              <a:chExt cx="3753450" cy="1909665"/>
            </a:xfrm>
          </p:grpSpPr>
          <p:sp>
            <p:nvSpPr>
              <p:cNvPr id="9"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10" name="Google Shape;964;p31"/>
              <p:cNvGrpSpPr/>
              <p:nvPr/>
            </p:nvGrpSpPr>
            <p:grpSpPr>
              <a:xfrm rot="-3088787">
                <a:off x="247795" y="4300754"/>
                <a:ext cx="725754" cy="615483"/>
                <a:chOff x="5417612" y="4008755"/>
                <a:chExt cx="725743" cy="615474"/>
              </a:xfrm>
            </p:grpSpPr>
            <p:sp>
              <p:nvSpPr>
                <p:cNvPr id="11"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 name="Google Shape;568;p27"/>
          <p:cNvGrpSpPr/>
          <p:nvPr/>
        </p:nvGrpSpPr>
        <p:grpSpPr>
          <a:xfrm>
            <a:off x="0" y="0"/>
            <a:ext cx="1075893" cy="1010627"/>
            <a:chOff x="220838" y="-10150"/>
            <a:chExt cx="1417700" cy="1331700"/>
          </a:xfrm>
        </p:grpSpPr>
        <p:sp>
          <p:nvSpPr>
            <p:cNvPr id="16"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5" name="TextBox 4">
            <a:extLst>
              <a:ext uri="{FF2B5EF4-FFF2-40B4-BE49-F238E27FC236}">
                <a16:creationId xmlns:a16="http://schemas.microsoft.com/office/drawing/2014/main" xmlns="" id="{5C24C628-4446-C317-22BD-D81513F24B16}"/>
              </a:ext>
            </a:extLst>
          </p:cNvPr>
          <p:cNvSpPr txBox="1"/>
          <p:nvPr/>
        </p:nvSpPr>
        <p:spPr>
          <a:xfrm>
            <a:off x="602966" y="1430830"/>
            <a:ext cx="7352852" cy="2123658"/>
          </a:xfrm>
          <a:prstGeom prst="rect">
            <a:avLst/>
          </a:prstGeom>
          <a:solidFill>
            <a:srgbClr val="F7F9F5"/>
          </a:solidFill>
        </p:spPr>
        <p:txBody>
          <a:bodyPr wrap="square">
            <a:spAutoFit/>
          </a:bodyPr>
          <a:lstStyle/>
          <a:p>
            <a:pPr marL="285750" indent="-285750"/>
            <a:r>
              <a:rPr lang="en-US" sz="2200" dirty="0" smtClean="0"/>
              <a:t>    </a:t>
            </a:r>
            <a:r>
              <a:rPr lang="en-US" sz="2200" dirty="0" smtClean="0">
                <a:latin typeface="Bahnschrift" pitchFamily="34" charset="0"/>
              </a:rPr>
              <a:t>Based on our findings, it can be inferred that </a:t>
            </a:r>
            <a:r>
              <a:rPr lang="en-US" sz="2200" b="1" dirty="0" smtClean="0">
                <a:solidFill>
                  <a:srgbClr val="C00000"/>
                </a:solidFill>
                <a:latin typeface="Bahnschrift" pitchFamily="34" charset="0"/>
              </a:rPr>
              <a:t>adventure movies have a higher gross revenue than all other genres</a:t>
            </a:r>
            <a:r>
              <a:rPr lang="en-US" sz="2200" dirty="0" smtClean="0">
                <a:latin typeface="Bahnschrift" pitchFamily="34" charset="0"/>
              </a:rPr>
              <a:t>, as both our statistical analysis and graph indicate. It is noteworthy that the production of adventure movies has increased recently, as revealed by our initial graph</a:t>
            </a:r>
            <a:r>
              <a:rPr lang="en-US" sz="2200" dirty="0" smtClean="0"/>
              <a:t>.</a:t>
            </a:r>
            <a:endParaRPr lang="en-IN" sz="2200" dirty="0"/>
          </a:p>
        </p:txBody>
      </p:sp>
      <p:grpSp>
        <p:nvGrpSpPr>
          <p:cNvPr id="3" name="Google Shape;2411;p43"/>
          <p:cNvGrpSpPr/>
          <p:nvPr/>
        </p:nvGrpSpPr>
        <p:grpSpPr>
          <a:xfrm>
            <a:off x="7550807" y="256460"/>
            <a:ext cx="1314781" cy="772333"/>
            <a:chOff x="3285175" y="1554625"/>
            <a:chExt cx="1458275" cy="856625"/>
          </a:xfrm>
        </p:grpSpPr>
        <p:sp>
          <p:nvSpPr>
            <p:cNvPr id="4" name="Google Shape;2412;p4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13;p4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14;p4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15;p4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16;p4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17;p4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18;p4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19;p4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420;p4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421;p4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22;p4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23;p4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24;p4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5;p4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6;p4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367;p43"/>
          <p:cNvGrpSpPr/>
          <p:nvPr/>
        </p:nvGrpSpPr>
        <p:grpSpPr>
          <a:xfrm rot="-1315058">
            <a:off x="50810" y="3779733"/>
            <a:ext cx="1159033" cy="1190337"/>
            <a:chOff x="2689065" y="3004678"/>
            <a:chExt cx="1544026" cy="1585728"/>
          </a:xfrm>
        </p:grpSpPr>
        <p:sp>
          <p:nvSpPr>
            <p:cNvPr id="21" name="Google Shape;2368;p43"/>
            <p:cNvSpPr/>
            <p:nvPr/>
          </p:nvSpPr>
          <p:spPr>
            <a:xfrm>
              <a:off x="2689065" y="3004678"/>
              <a:ext cx="1544026" cy="1585728"/>
            </a:xfrm>
            <a:custGeom>
              <a:avLst/>
              <a:gdLst/>
              <a:ahLst/>
              <a:cxnLst/>
              <a:rect l="l" t="t" r="r" b="b"/>
              <a:pathLst>
                <a:path w="56797" h="58331" extrusionOk="0">
                  <a:moveTo>
                    <a:pt x="51555" y="0"/>
                  </a:moveTo>
                  <a:cubicBezTo>
                    <a:pt x="51466" y="0"/>
                    <a:pt x="51387" y="10"/>
                    <a:pt x="51309" y="20"/>
                  </a:cubicBezTo>
                  <a:lnTo>
                    <a:pt x="50414" y="168"/>
                  </a:lnTo>
                  <a:cubicBezTo>
                    <a:pt x="48968" y="394"/>
                    <a:pt x="48014" y="502"/>
                    <a:pt x="46077" y="856"/>
                  </a:cubicBezTo>
                  <a:cubicBezTo>
                    <a:pt x="44946" y="1063"/>
                    <a:pt x="43933" y="1171"/>
                    <a:pt x="42634" y="1397"/>
                  </a:cubicBezTo>
                  <a:cubicBezTo>
                    <a:pt x="41336" y="1623"/>
                    <a:pt x="40068" y="1820"/>
                    <a:pt x="38769" y="2026"/>
                  </a:cubicBezTo>
                  <a:lnTo>
                    <a:pt x="31777" y="3148"/>
                  </a:lnTo>
                  <a:lnTo>
                    <a:pt x="27902" y="3767"/>
                  </a:lnTo>
                  <a:lnTo>
                    <a:pt x="20949" y="4879"/>
                  </a:lnTo>
                  <a:lnTo>
                    <a:pt x="13612" y="6059"/>
                  </a:lnTo>
                  <a:cubicBezTo>
                    <a:pt x="12865" y="6177"/>
                    <a:pt x="12324" y="6816"/>
                    <a:pt x="12324" y="7563"/>
                  </a:cubicBezTo>
                  <a:lnTo>
                    <a:pt x="12324" y="11202"/>
                  </a:lnTo>
                  <a:lnTo>
                    <a:pt x="12068" y="14733"/>
                  </a:lnTo>
                  <a:lnTo>
                    <a:pt x="12058" y="14871"/>
                  </a:lnTo>
                  <a:lnTo>
                    <a:pt x="11301" y="25128"/>
                  </a:lnTo>
                  <a:cubicBezTo>
                    <a:pt x="6708" y="27272"/>
                    <a:pt x="3531" y="31059"/>
                    <a:pt x="2528" y="35632"/>
                  </a:cubicBezTo>
                  <a:cubicBezTo>
                    <a:pt x="2479" y="35858"/>
                    <a:pt x="2430" y="36084"/>
                    <a:pt x="2390" y="36320"/>
                  </a:cubicBezTo>
                  <a:cubicBezTo>
                    <a:pt x="2204" y="36861"/>
                    <a:pt x="2046" y="37412"/>
                    <a:pt x="1918" y="37972"/>
                  </a:cubicBezTo>
                  <a:cubicBezTo>
                    <a:pt x="1" y="46706"/>
                    <a:pt x="6639" y="55606"/>
                    <a:pt x="16710" y="57819"/>
                  </a:cubicBezTo>
                  <a:cubicBezTo>
                    <a:pt x="18215" y="58153"/>
                    <a:pt x="19759" y="58320"/>
                    <a:pt x="21313" y="58330"/>
                  </a:cubicBezTo>
                  <a:cubicBezTo>
                    <a:pt x="21340" y="58330"/>
                    <a:pt x="21368" y="58331"/>
                    <a:pt x="21396" y="58331"/>
                  </a:cubicBezTo>
                  <a:cubicBezTo>
                    <a:pt x="23689" y="58331"/>
                    <a:pt x="25971" y="57928"/>
                    <a:pt x="28128" y="57150"/>
                  </a:cubicBezTo>
                  <a:cubicBezTo>
                    <a:pt x="29367" y="57327"/>
                    <a:pt x="30626" y="57416"/>
                    <a:pt x="31875" y="57426"/>
                  </a:cubicBezTo>
                  <a:cubicBezTo>
                    <a:pt x="32062" y="57426"/>
                    <a:pt x="32259" y="57416"/>
                    <a:pt x="32446" y="57416"/>
                  </a:cubicBezTo>
                  <a:cubicBezTo>
                    <a:pt x="37511" y="57298"/>
                    <a:pt x="42094" y="55891"/>
                    <a:pt x="45723" y="53334"/>
                  </a:cubicBezTo>
                  <a:cubicBezTo>
                    <a:pt x="49332" y="50817"/>
                    <a:pt x="52037" y="47207"/>
                    <a:pt x="53443" y="43027"/>
                  </a:cubicBezTo>
                  <a:cubicBezTo>
                    <a:pt x="54466" y="40028"/>
                    <a:pt x="54751" y="36812"/>
                    <a:pt x="54279" y="33675"/>
                  </a:cubicBezTo>
                  <a:cubicBezTo>
                    <a:pt x="56285" y="31904"/>
                    <a:pt x="56797" y="28738"/>
                    <a:pt x="55400" y="26446"/>
                  </a:cubicBezTo>
                  <a:cubicBezTo>
                    <a:pt x="55361" y="26377"/>
                    <a:pt x="55311" y="26308"/>
                    <a:pt x="55272" y="26240"/>
                  </a:cubicBezTo>
                  <a:cubicBezTo>
                    <a:pt x="55282" y="26122"/>
                    <a:pt x="55292" y="25994"/>
                    <a:pt x="55292" y="25876"/>
                  </a:cubicBezTo>
                  <a:cubicBezTo>
                    <a:pt x="55321" y="24518"/>
                    <a:pt x="54761" y="23289"/>
                    <a:pt x="53787" y="22552"/>
                  </a:cubicBezTo>
                  <a:cubicBezTo>
                    <a:pt x="53256" y="22158"/>
                    <a:pt x="52627" y="21932"/>
                    <a:pt x="51968" y="21902"/>
                  </a:cubicBezTo>
                  <a:lnTo>
                    <a:pt x="52312" y="19306"/>
                  </a:lnTo>
                  <a:cubicBezTo>
                    <a:pt x="52430" y="19109"/>
                    <a:pt x="52499" y="18883"/>
                    <a:pt x="52518" y="18647"/>
                  </a:cubicBezTo>
                  <a:lnTo>
                    <a:pt x="52528" y="18519"/>
                  </a:lnTo>
                  <a:cubicBezTo>
                    <a:pt x="52538" y="18342"/>
                    <a:pt x="52528" y="18165"/>
                    <a:pt x="52479" y="17998"/>
                  </a:cubicBezTo>
                  <a:lnTo>
                    <a:pt x="52863" y="15018"/>
                  </a:lnTo>
                  <a:cubicBezTo>
                    <a:pt x="52981" y="14153"/>
                    <a:pt x="52361" y="13376"/>
                    <a:pt x="51496" y="13297"/>
                  </a:cubicBezTo>
                  <a:lnTo>
                    <a:pt x="27695" y="11045"/>
                  </a:lnTo>
                  <a:lnTo>
                    <a:pt x="35071" y="9963"/>
                  </a:lnTo>
                  <a:lnTo>
                    <a:pt x="42123" y="8930"/>
                  </a:lnTo>
                  <a:lnTo>
                    <a:pt x="51840" y="7514"/>
                  </a:lnTo>
                  <a:cubicBezTo>
                    <a:pt x="52597" y="7406"/>
                    <a:pt x="53158" y="6737"/>
                    <a:pt x="53138" y="5970"/>
                  </a:cubicBezTo>
                  <a:lnTo>
                    <a:pt x="53138" y="5872"/>
                  </a:lnTo>
                  <a:lnTo>
                    <a:pt x="53079" y="1505"/>
                  </a:lnTo>
                  <a:cubicBezTo>
                    <a:pt x="53069" y="669"/>
                    <a:pt x="52391" y="0"/>
                    <a:pt x="51555" y="0"/>
                  </a:cubicBezTo>
                  <a:close/>
                </a:path>
              </a:pathLst>
            </a:custGeom>
            <a:solidFill>
              <a:schemeClr val="accent6"/>
            </a:solidFill>
            <a:ln w="19050" cap="flat" cmpd="sng">
              <a:solidFill>
                <a:schemeClr val="dk2"/>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9;p43"/>
            <p:cNvSpPr/>
            <p:nvPr/>
          </p:nvSpPr>
          <p:spPr>
            <a:xfrm>
              <a:off x="3030480" y="3597742"/>
              <a:ext cx="1163029" cy="924643"/>
            </a:xfrm>
            <a:custGeom>
              <a:avLst/>
              <a:gdLst/>
              <a:ahLst/>
              <a:cxnLst/>
              <a:rect l="l" t="t" r="r" b="b"/>
              <a:pathLst>
                <a:path w="42782" h="34013" extrusionOk="0">
                  <a:moveTo>
                    <a:pt x="28020" y="0"/>
                  </a:moveTo>
                  <a:cubicBezTo>
                    <a:pt x="26321" y="0"/>
                    <a:pt x="24610" y="307"/>
                    <a:pt x="23122" y="1109"/>
                  </a:cubicBezTo>
                  <a:cubicBezTo>
                    <a:pt x="19415" y="3096"/>
                    <a:pt x="17546" y="7807"/>
                    <a:pt x="13563" y="9154"/>
                  </a:cubicBezTo>
                  <a:cubicBezTo>
                    <a:pt x="11281" y="9931"/>
                    <a:pt x="8754" y="9420"/>
                    <a:pt x="6423" y="9980"/>
                  </a:cubicBezTo>
                  <a:cubicBezTo>
                    <a:pt x="4446" y="10462"/>
                    <a:pt x="2735" y="11672"/>
                    <a:pt x="1623" y="13373"/>
                  </a:cubicBezTo>
                  <a:cubicBezTo>
                    <a:pt x="119" y="15684"/>
                    <a:pt x="1" y="18979"/>
                    <a:pt x="492" y="21644"/>
                  </a:cubicBezTo>
                  <a:cubicBezTo>
                    <a:pt x="1132" y="25047"/>
                    <a:pt x="3059" y="27712"/>
                    <a:pt x="5656" y="29689"/>
                  </a:cubicBezTo>
                  <a:cubicBezTo>
                    <a:pt x="9504" y="32618"/>
                    <a:pt x="14815" y="34012"/>
                    <a:pt x="19492" y="34012"/>
                  </a:cubicBezTo>
                  <a:cubicBezTo>
                    <a:pt x="19667" y="34012"/>
                    <a:pt x="19841" y="34010"/>
                    <a:pt x="20014" y="34006"/>
                  </a:cubicBezTo>
                  <a:cubicBezTo>
                    <a:pt x="24440" y="33908"/>
                    <a:pt x="28797" y="32777"/>
                    <a:pt x="32446" y="30210"/>
                  </a:cubicBezTo>
                  <a:cubicBezTo>
                    <a:pt x="39950" y="24929"/>
                    <a:pt x="42782" y="15035"/>
                    <a:pt x="38720" y="6695"/>
                  </a:cubicBezTo>
                  <a:cubicBezTo>
                    <a:pt x="37973" y="5151"/>
                    <a:pt x="36989" y="3686"/>
                    <a:pt x="35671" y="2575"/>
                  </a:cubicBezTo>
                  <a:cubicBezTo>
                    <a:pt x="33704" y="893"/>
                    <a:pt x="31069" y="96"/>
                    <a:pt x="28482" y="8"/>
                  </a:cubicBezTo>
                  <a:cubicBezTo>
                    <a:pt x="28328" y="3"/>
                    <a:pt x="28174" y="0"/>
                    <a:pt x="28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70;p43"/>
            <p:cNvSpPr/>
            <p:nvPr/>
          </p:nvSpPr>
          <p:spPr>
            <a:xfrm>
              <a:off x="3021917" y="3308931"/>
              <a:ext cx="1067881" cy="774011"/>
            </a:xfrm>
            <a:custGeom>
              <a:avLst/>
              <a:gdLst/>
              <a:ahLst/>
              <a:cxnLst/>
              <a:rect l="l" t="t" r="r" b="b"/>
              <a:pathLst>
                <a:path w="39282" h="28472" extrusionOk="0">
                  <a:moveTo>
                    <a:pt x="1771" y="0"/>
                  </a:moveTo>
                  <a:lnTo>
                    <a:pt x="1506" y="3600"/>
                  </a:lnTo>
                  <a:lnTo>
                    <a:pt x="1496" y="3728"/>
                  </a:lnTo>
                  <a:lnTo>
                    <a:pt x="1" y="24056"/>
                  </a:lnTo>
                  <a:lnTo>
                    <a:pt x="35996" y="28472"/>
                  </a:lnTo>
                  <a:lnTo>
                    <a:pt x="38799" y="7258"/>
                  </a:lnTo>
                  <a:lnTo>
                    <a:pt x="38809" y="7131"/>
                  </a:lnTo>
                  <a:lnTo>
                    <a:pt x="39281" y="3551"/>
                  </a:lnTo>
                  <a:lnTo>
                    <a:pt x="37963" y="3423"/>
                  </a:lnTo>
                  <a:lnTo>
                    <a:pt x="35554" y="4544"/>
                  </a:lnTo>
                  <a:lnTo>
                    <a:pt x="34855" y="3128"/>
                  </a:lnTo>
                  <a:lnTo>
                    <a:pt x="30951" y="2764"/>
                  </a:lnTo>
                  <a:lnTo>
                    <a:pt x="28640" y="3738"/>
                  </a:lnTo>
                  <a:lnTo>
                    <a:pt x="27843" y="2469"/>
                  </a:lnTo>
                  <a:lnTo>
                    <a:pt x="23939" y="2095"/>
                  </a:lnTo>
                  <a:lnTo>
                    <a:pt x="21795" y="2921"/>
                  </a:lnTo>
                  <a:lnTo>
                    <a:pt x="20831" y="1800"/>
                  </a:lnTo>
                  <a:lnTo>
                    <a:pt x="16897" y="1436"/>
                  </a:lnTo>
                  <a:lnTo>
                    <a:pt x="14881" y="2144"/>
                  </a:lnTo>
                  <a:lnTo>
                    <a:pt x="13789" y="1141"/>
                  </a:lnTo>
                  <a:lnTo>
                    <a:pt x="10239" y="807"/>
                  </a:lnTo>
                  <a:lnTo>
                    <a:pt x="8065" y="1564"/>
                  </a:lnTo>
                  <a:lnTo>
                    <a:pt x="7131" y="512"/>
                  </a:lnTo>
                  <a:lnTo>
                    <a:pt x="1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371;p43"/>
            <p:cNvSpPr/>
            <p:nvPr/>
          </p:nvSpPr>
          <p:spPr>
            <a:xfrm>
              <a:off x="3111383" y="3545221"/>
              <a:ext cx="864238" cy="383743"/>
            </a:xfrm>
            <a:custGeom>
              <a:avLst/>
              <a:gdLst/>
              <a:ahLst/>
              <a:cxnLst/>
              <a:rect l="l" t="t" r="r" b="b"/>
              <a:pathLst>
                <a:path w="31791" h="14116" extrusionOk="0">
                  <a:moveTo>
                    <a:pt x="813" y="1"/>
                  </a:moveTo>
                  <a:cubicBezTo>
                    <a:pt x="764" y="1"/>
                    <a:pt x="731" y="37"/>
                    <a:pt x="723" y="81"/>
                  </a:cubicBezTo>
                  <a:cubicBezTo>
                    <a:pt x="723" y="140"/>
                    <a:pt x="762" y="179"/>
                    <a:pt x="811" y="189"/>
                  </a:cubicBezTo>
                  <a:lnTo>
                    <a:pt x="16684" y="1655"/>
                  </a:lnTo>
                  <a:lnTo>
                    <a:pt x="16183" y="7270"/>
                  </a:lnTo>
                  <a:lnTo>
                    <a:pt x="486" y="5579"/>
                  </a:lnTo>
                  <a:cubicBezTo>
                    <a:pt x="483" y="5578"/>
                    <a:pt x="480" y="5578"/>
                    <a:pt x="477" y="5578"/>
                  </a:cubicBezTo>
                  <a:cubicBezTo>
                    <a:pt x="358" y="5578"/>
                    <a:pt x="342" y="5756"/>
                    <a:pt x="467" y="5765"/>
                  </a:cubicBezTo>
                  <a:lnTo>
                    <a:pt x="16202" y="7467"/>
                  </a:lnTo>
                  <a:cubicBezTo>
                    <a:pt x="16212" y="7487"/>
                    <a:pt x="16232" y="7496"/>
                    <a:pt x="16261" y="7496"/>
                  </a:cubicBezTo>
                  <a:lnTo>
                    <a:pt x="16271" y="7496"/>
                  </a:lnTo>
                  <a:cubicBezTo>
                    <a:pt x="16281" y="7496"/>
                    <a:pt x="16301" y="7496"/>
                    <a:pt x="16320" y="7477"/>
                  </a:cubicBezTo>
                  <a:lnTo>
                    <a:pt x="24601" y="8382"/>
                  </a:lnTo>
                  <a:lnTo>
                    <a:pt x="24218" y="13279"/>
                  </a:lnTo>
                  <a:cubicBezTo>
                    <a:pt x="24218" y="13289"/>
                    <a:pt x="24218" y="13299"/>
                    <a:pt x="24218" y="13299"/>
                  </a:cubicBezTo>
                  <a:lnTo>
                    <a:pt x="132" y="11076"/>
                  </a:lnTo>
                  <a:cubicBezTo>
                    <a:pt x="127" y="11075"/>
                    <a:pt x="121" y="11075"/>
                    <a:pt x="116" y="11075"/>
                  </a:cubicBezTo>
                  <a:cubicBezTo>
                    <a:pt x="13" y="11075"/>
                    <a:pt x="1" y="11254"/>
                    <a:pt x="123" y="11263"/>
                  </a:cubicBezTo>
                  <a:lnTo>
                    <a:pt x="30965" y="14115"/>
                  </a:lnTo>
                  <a:lnTo>
                    <a:pt x="30974" y="14115"/>
                  </a:lnTo>
                  <a:cubicBezTo>
                    <a:pt x="31092" y="14115"/>
                    <a:pt x="31092" y="13948"/>
                    <a:pt x="30984" y="13928"/>
                  </a:cubicBezTo>
                  <a:lnTo>
                    <a:pt x="24405" y="13319"/>
                  </a:lnTo>
                  <a:cubicBezTo>
                    <a:pt x="24405" y="13309"/>
                    <a:pt x="24415" y="13299"/>
                    <a:pt x="24415" y="13299"/>
                  </a:cubicBezTo>
                  <a:lnTo>
                    <a:pt x="24798" y="8401"/>
                  </a:lnTo>
                  <a:lnTo>
                    <a:pt x="31269" y="9099"/>
                  </a:lnTo>
                  <a:lnTo>
                    <a:pt x="31279" y="9099"/>
                  </a:lnTo>
                  <a:cubicBezTo>
                    <a:pt x="31397" y="9090"/>
                    <a:pt x="31407" y="8922"/>
                    <a:pt x="31289" y="8913"/>
                  </a:cubicBezTo>
                  <a:lnTo>
                    <a:pt x="16380" y="7300"/>
                  </a:lnTo>
                  <a:lnTo>
                    <a:pt x="16881" y="1674"/>
                  </a:lnTo>
                  <a:lnTo>
                    <a:pt x="31663" y="3041"/>
                  </a:lnTo>
                  <a:cubicBezTo>
                    <a:pt x="31781" y="3031"/>
                    <a:pt x="31791" y="2864"/>
                    <a:pt x="31673" y="2854"/>
                  </a:cubicBezTo>
                  <a:lnTo>
                    <a:pt x="831" y="2"/>
                  </a:lnTo>
                  <a:cubicBezTo>
                    <a:pt x="825" y="1"/>
                    <a:pt x="819" y="1"/>
                    <a:pt x="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372;p43"/>
            <p:cNvSpPr/>
            <p:nvPr/>
          </p:nvSpPr>
          <p:spPr>
            <a:xfrm>
              <a:off x="3070061" y="3044259"/>
              <a:ext cx="1026941" cy="271904"/>
            </a:xfrm>
            <a:custGeom>
              <a:avLst/>
              <a:gdLst/>
              <a:ahLst/>
              <a:cxnLst/>
              <a:rect l="l" t="t" r="r" b="b"/>
              <a:pathLst>
                <a:path w="37776" h="10002" extrusionOk="0">
                  <a:moveTo>
                    <a:pt x="37707" y="0"/>
                  </a:moveTo>
                  <a:lnTo>
                    <a:pt x="34855" y="462"/>
                  </a:lnTo>
                  <a:lnTo>
                    <a:pt x="34137" y="1898"/>
                  </a:lnTo>
                  <a:lnTo>
                    <a:pt x="31767" y="954"/>
                  </a:lnTo>
                  <a:lnTo>
                    <a:pt x="28246" y="1515"/>
                  </a:lnTo>
                  <a:lnTo>
                    <a:pt x="27154" y="2095"/>
                  </a:lnTo>
                  <a:lnTo>
                    <a:pt x="25158" y="2016"/>
                  </a:lnTo>
                  <a:lnTo>
                    <a:pt x="21253" y="2636"/>
                  </a:lnTo>
                  <a:lnTo>
                    <a:pt x="20250" y="3344"/>
                  </a:lnTo>
                  <a:lnTo>
                    <a:pt x="18175" y="3137"/>
                  </a:lnTo>
                  <a:lnTo>
                    <a:pt x="14300" y="3747"/>
                  </a:lnTo>
                  <a:lnTo>
                    <a:pt x="13238" y="4544"/>
                  </a:lnTo>
                  <a:lnTo>
                    <a:pt x="11212" y="4249"/>
                  </a:lnTo>
                  <a:lnTo>
                    <a:pt x="7347" y="4868"/>
                  </a:lnTo>
                  <a:lnTo>
                    <a:pt x="6167" y="5842"/>
                  </a:lnTo>
                  <a:lnTo>
                    <a:pt x="4259" y="5360"/>
                  </a:lnTo>
                  <a:lnTo>
                    <a:pt x="0" y="6039"/>
                  </a:lnTo>
                  <a:lnTo>
                    <a:pt x="0" y="10002"/>
                  </a:lnTo>
                  <a:lnTo>
                    <a:pt x="6963" y="8979"/>
                  </a:lnTo>
                  <a:lnTo>
                    <a:pt x="8084" y="8281"/>
                  </a:lnTo>
                  <a:lnTo>
                    <a:pt x="10081" y="8527"/>
                  </a:lnTo>
                  <a:lnTo>
                    <a:pt x="13985" y="7956"/>
                  </a:lnTo>
                  <a:lnTo>
                    <a:pt x="15087" y="7337"/>
                  </a:lnTo>
                  <a:lnTo>
                    <a:pt x="17103" y="7504"/>
                  </a:lnTo>
                  <a:lnTo>
                    <a:pt x="21007" y="6934"/>
                  </a:lnTo>
                  <a:lnTo>
                    <a:pt x="22001" y="6304"/>
                  </a:lnTo>
                  <a:lnTo>
                    <a:pt x="24125" y="6471"/>
                  </a:lnTo>
                  <a:lnTo>
                    <a:pt x="28059" y="5901"/>
                  </a:lnTo>
                  <a:lnTo>
                    <a:pt x="29042" y="5035"/>
                  </a:lnTo>
                  <a:lnTo>
                    <a:pt x="31176" y="5448"/>
                  </a:lnTo>
                  <a:lnTo>
                    <a:pt x="34727" y="4927"/>
                  </a:lnTo>
                  <a:lnTo>
                    <a:pt x="35838" y="3934"/>
                  </a:lnTo>
                  <a:lnTo>
                    <a:pt x="37776" y="4485"/>
                  </a:lnTo>
                  <a:lnTo>
                    <a:pt x="37776" y="4485"/>
                  </a:lnTo>
                  <a:lnTo>
                    <a:pt x="37766" y="4367"/>
                  </a:lnTo>
                  <a:lnTo>
                    <a:pt x="37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373;p43"/>
            <p:cNvSpPr/>
            <p:nvPr/>
          </p:nvSpPr>
          <p:spPr>
            <a:xfrm>
              <a:off x="3185815" y="3176595"/>
              <a:ext cx="158298" cy="111785"/>
            </a:xfrm>
            <a:custGeom>
              <a:avLst/>
              <a:gdLst/>
              <a:ahLst/>
              <a:cxnLst/>
              <a:rect l="l" t="t" r="r" b="b"/>
              <a:pathLst>
                <a:path w="5823" h="4112" extrusionOk="0">
                  <a:moveTo>
                    <a:pt x="3089" y="0"/>
                  </a:moveTo>
                  <a:lnTo>
                    <a:pt x="1" y="492"/>
                  </a:lnTo>
                  <a:lnTo>
                    <a:pt x="2705" y="4111"/>
                  </a:lnTo>
                  <a:lnTo>
                    <a:pt x="5823" y="3659"/>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374;p43"/>
            <p:cNvSpPr/>
            <p:nvPr/>
          </p:nvSpPr>
          <p:spPr>
            <a:xfrm>
              <a:off x="3374831" y="3146121"/>
              <a:ext cx="160174" cy="114449"/>
            </a:xfrm>
            <a:custGeom>
              <a:avLst/>
              <a:gdLst/>
              <a:ahLst/>
              <a:cxnLst/>
              <a:rect l="l" t="t" r="r" b="b"/>
              <a:pathLst>
                <a:path w="5892" h="4210" extrusionOk="0">
                  <a:moveTo>
                    <a:pt x="3089" y="0"/>
                  </a:moveTo>
                  <a:lnTo>
                    <a:pt x="1" y="502"/>
                  </a:lnTo>
                  <a:lnTo>
                    <a:pt x="2774" y="4209"/>
                  </a:lnTo>
                  <a:lnTo>
                    <a:pt x="5892" y="3757"/>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375;p43"/>
            <p:cNvSpPr/>
            <p:nvPr/>
          </p:nvSpPr>
          <p:spPr>
            <a:xfrm>
              <a:off x="3564120" y="3115891"/>
              <a:ext cx="161778" cy="116868"/>
            </a:xfrm>
            <a:custGeom>
              <a:avLst/>
              <a:gdLst/>
              <a:ahLst/>
              <a:cxnLst/>
              <a:rect l="l" t="t" r="r" b="b"/>
              <a:pathLst>
                <a:path w="5951" h="4299" extrusionOk="0">
                  <a:moveTo>
                    <a:pt x="3079" y="1"/>
                  </a:moveTo>
                  <a:lnTo>
                    <a:pt x="1" y="502"/>
                  </a:lnTo>
                  <a:lnTo>
                    <a:pt x="2833" y="4299"/>
                  </a:lnTo>
                  <a:lnTo>
                    <a:pt x="5951" y="3836"/>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6;p43"/>
            <p:cNvSpPr/>
            <p:nvPr/>
          </p:nvSpPr>
          <p:spPr>
            <a:xfrm>
              <a:off x="3753952" y="3085417"/>
              <a:ext cx="163654" cy="119261"/>
            </a:xfrm>
            <a:custGeom>
              <a:avLst/>
              <a:gdLst/>
              <a:ahLst/>
              <a:cxnLst/>
              <a:rect l="l" t="t" r="r" b="b"/>
              <a:pathLst>
                <a:path w="6020" h="4387" extrusionOk="0">
                  <a:moveTo>
                    <a:pt x="3089" y="1"/>
                  </a:moveTo>
                  <a:lnTo>
                    <a:pt x="1" y="502"/>
                  </a:lnTo>
                  <a:lnTo>
                    <a:pt x="2902" y="4387"/>
                  </a:lnTo>
                  <a:lnTo>
                    <a:pt x="6019" y="3934"/>
                  </a:lnTo>
                  <a:lnTo>
                    <a:pt x="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377;p43"/>
            <p:cNvSpPr/>
            <p:nvPr/>
          </p:nvSpPr>
          <p:spPr>
            <a:xfrm>
              <a:off x="3933617" y="3056819"/>
              <a:ext cx="163382" cy="121408"/>
            </a:xfrm>
            <a:custGeom>
              <a:avLst/>
              <a:gdLst/>
              <a:ahLst/>
              <a:cxnLst/>
              <a:rect l="l" t="t" r="r" b="b"/>
              <a:pathLst>
                <a:path w="6010" h="4466" extrusionOk="0">
                  <a:moveTo>
                    <a:pt x="3089" y="0"/>
                  </a:moveTo>
                  <a:lnTo>
                    <a:pt x="1" y="492"/>
                  </a:lnTo>
                  <a:lnTo>
                    <a:pt x="2961" y="4465"/>
                  </a:lnTo>
                  <a:lnTo>
                    <a:pt x="6010" y="4023"/>
                  </a:lnTo>
                  <a:lnTo>
                    <a:pt x="6000" y="3905"/>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378;p43"/>
            <p:cNvSpPr/>
            <p:nvPr/>
          </p:nvSpPr>
          <p:spPr>
            <a:xfrm>
              <a:off x="3907954" y="3393938"/>
              <a:ext cx="146011" cy="101373"/>
            </a:xfrm>
            <a:custGeom>
              <a:avLst/>
              <a:gdLst/>
              <a:ahLst/>
              <a:cxnLst/>
              <a:rect l="l" t="t" r="r" b="b"/>
              <a:pathLst>
                <a:path w="5371" h="3729" extrusionOk="0">
                  <a:moveTo>
                    <a:pt x="2262" y="1"/>
                  </a:moveTo>
                  <a:lnTo>
                    <a:pt x="0" y="3482"/>
                  </a:lnTo>
                  <a:lnTo>
                    <a:pt x="3138" y="372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379;p43"/>
            <p:cNvSpPr/>
            <p:nvPr/>
          </p:nvSpPr>
          <p:spPr>
            <a:xfrm>
              <a:off x="3717334" y="3376023"/>
              <a:ext cx="146011" cy="102433"/>
            </a:xfrm>
            <a:custGeom>
              <a:avLst/>
              <a:gdLst/>
              <a:ahLst/>
              <a:cxnLst/>
              <a:rect l="l" t="t" r="r" b="b"/>
              <a:pathLst>
                <a:path w="5371" h="3768" extrusionOk="0">
                  <a:moveTo>
                    <a:pt x="2262" y="1"/>
                  </a:moveTo>
                  <a:lnTo>
                    <a:pt x="0" y="3482"/>
                  </a:lnTo>
                  <a:cubicBezTo>
                    <a:pt x="1072" y="3581"/>
                    <a:pt x="2115" y="3679"/>
                    <a:pt x="3118" y="3768"/>
                  </a:cubicBez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380;p43"/>
            <p:cNvSpPr/>
            <p:nvPr/>
          </p:nvSpPr>
          <p:spPr>
            <a:xfrm>
              <a:off x="3526958" y="3357863"/>
              <a:ext cx="145739" cy="102678"/>
            </a:xfrm>
            <a:custGeom>
              <a:avLst/>
              <a:gdLst/>
              <a:ahLst/>
              <a:cxnLst/>
              <a:rect l="l" t="t" r="r" b="b"/>
              <a:pathLst>
                <a:path w="5361" h="3777" extrusionOk="0">
                  <a:moveTo>
                    <a:pt x="2253" y="0"/>
                  </a:moveTo>
                  <a:lnTo>
                    <a:pt x="1" y="3482"/>
                  </a:lnTo>
                  <a:cubicBezTo>
                    <a:pt x="1033" y="3580"/>
                    <a:pt x="2066" y="3678"/>
                    <a:pt x="3109" y="3777"/>
                  </a:cubicBezTo>
                  <a:lnTo>
                    <a:pt x="5361" y="295"/>
                  </a:lnTo>
                  <a:lnTo>
                    <a:pt x="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381;p43"/>
            <p:cNvSpPr/>
            <p:nvPr/>
          </p:nvSpPr>
          <p:spPr>
            <a:xfrm>
              <a:off x="3335277" y="3339949"/>
              <a:ext cx="146011" cy="102678"/>
            </a:xfrm>
            <a:custGeom>
              <a:avLst/>
              <a:gdLst/>
              <a:ahLst/>
              <a:cxnLst/>
              <a:rect l="l" t="t" r="r" b="b"/>
              <a:pathLst>
                <a:path w="5371" h="3777" extrusionOk="0">
                  <a:moveTo>
                    <a:pt x="2262" y="0"/>
                  </a:moveTo>
                  <a:lnTo>
                    <a:pt x="0" y="3482"/>
                  </a:lnTo>
                  <a:lnTo>
                    <a:pt x="3118" y="3777"/>
                  </a:lnTo>
                  <a:lnTo>
                    <a:pt x="5370" y="295"/>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382;p43"/>
            <p:cNvSpPr/>
            <p:nvPr/>
          </p:nvSpPr>
          <p:spPr>
            <a:xfrm>
              <a:off x="3154280" y="3322822"/>
              <a:ext cx="145983" cy="102433"/>
            </a:xfrm>
            <a:custGeom>
              <a:avLst/>
              <a:gdLst/>
              <a:ahLst/>
              <a:cxnLst/>
              <a:rect l="l" t="t" r="r" b="b"/>
              <a:pathLst>
                <a:path w="5370" h="3768" extrusionOk="0">
                  <a:moveTo>
                    <a:pt x="2262" y="1"/>
                  </a:moveTo>
                  <a:lnTo>
                    <a:pt x="0" y="3472"/>
                  </a:lnTo>
                  <a:lnTo>
                    <a:pt x="3118" y="376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383;p43"/>
            <p:cNvSpPr/>
            <p:nvPr/>
          </p:nvSpPr>
          <p:spPr>
            <a:xfrm>
              <a:off x="3062830" y="3406769"/>
              <a:ext cx="1017344" cy="99769"/>
            </a:xfrm>
            <a:custGeom>
              <a:avLst/>
              <a:gdLst/>
              <a:ahLst/>
              <a:cxnLst/>
              <a:rect l="l" t="t" r="r" b="b"/>
              <a:pathLst>
                <a:path w="37423" h="3670" extrusionOk="0">
                  <a:moveTo>
                    <a:pt x="10" y="1"/>
                  </a:moveTo>
                  <a:lnTo>
                    <a:pt x="1" y="129"/>
                  </a:lnTo>
                  <a:cubicBezTo>
                    <a:pt x="345" y="158"/>
                    <a:pt x="1200" y="247"/>
                    <a:pt x="3374" y="453"/>
                  </a:cubicBezTo>
                  <a:lnTo>
                    <a:pt x="4357" y="542"/>
                  </a:lnTo>
                  <a:cubicBezTo>
                    <a:pt x="4997" y="611"/>
                    <a:pt x="5715" y="680"/>
                    <a:pt x="6472" y="748"/>
                  </a:cubicBezTo>
                  <a:lnTo>
                    <a:pt x="10022" y="1083"/>
                  </a:lnTo>
                  <a:cubicBezTo>
                    <a:pt x="10612" y="1142"/>
                    <a:pt x="11232" y="1201"/>
                    <a:pt x="11842" y="1260"/>
                  </a:cubicBezTo>
                  <a:lnTo>
                    <a:pt x="13130" y="1378"/>
                  </a:lnTo>
                  <a:cubicBezTo>
                    <a:pt x="14409" y="1506"/>
                    <a:pt x="15726" y="1624"/>
                    <a:pt x="17064" y="1752"/>
                  </a:cubicBezTo>
                  <a:cubicBezTo>
                    <a:pt x="18097" y="1850"/>
                    <a:pt x="19129" y="1948"/>
                    <a:pt x="20172" y="2047"/>
                  </a:cubicBezTo>
                  <a:lnTo>
                    <a:pt x="21696" y="2194"/>
                  </a:lnTo>
                  <a:cubicBezTo>
                    <a:pt x="22503" y="2273"/>
                    <a:pt x="23289" y="2342"/>
                    <a:pt x="24076" y="2420"/>
                  </a:cubicBezTo>
                  <a:lnTo>
                    <a:pt x="26132" y="2607"/>
                  </a:lnTo>
                  <a:lnTo>
                    <a:pt x="27282" y="2715"/>
                  </a:lnTo>
                  <a:lnTo>
                    <a:pt x="31079" y="3079"/>
                  </a:lnTo>
                  <a:lnTo>
                    <a:pt x="31157" y="3089"/>
                  </a:lnTo>
                  <a:lnTo>
                    <a:pt x="31265" y="3089"/>
                  </a:lnTo>
                  <a:lnTo>
                    <a:pt x="37294" y="3650"/>
                  </a:lnTo>
                  <a:lnTo>
                    <a:pt x="37412" y="3669"/>
                  </a:lnTo>
                  <a:lnTo>
                    <a:pt x="37422" y="3541"/>
                  </a:lnTo>
                  <a:lnTo>
                    <a:pt x="37314" y="3502"/>
                  </a:lnTo>
                  <a:lnTo>
                    <a:pt x="34245" y="3217"/>
                  </a:lnTo>
                  <a:lnTo>
                    <a:pt x="31275" y="2932"/>
                  </a:lnTo>
                  <a:lnTo>
                    <a:pt x="31098" y="2932"/>
                  </a:lnTo>
                  <a:lnTo>
                    <a:pt x="27302" y="2568"/>
                  </a:lnTo>
                  <a:lnTo>
                    <a:pt x="27233" y="2568"/>
                  </a:lnTo>
                  <a:lnTo>
                    <a:pt x="26142" y="2469"/>
                  </a:lnTo>
                  <a:cubicBezTo>
                    <a:pt x="25483" y="2401"/>
                    <a:pt x="24814" y="2342"/>
                    <a:pt x="24125" y="2273"/>
                  </a:cubicBezTo>
                  <a:lnTo>
                    <a:pt x="24086" y="2273"/>
                  </a:lnTo>
                  <a:cubicBezTo>
                    <a:pt x="23309" y="2204"/>
                    <a:pt x="22512" y="2125"/>
                    <a:pt x="21716" y="2056"/>
                  </a:cubicBezTo>
                  <a:lnTo>
                    <a:pt x="20221" y="1909"/>
                  </a:lnTo>
                  <a:lnTo>
                    <a:pt x="20191" y="1909"/>
                  </a:lnTo>
                  <a:cubicBezTo>
                    <a:pt x="19169" y="1811"/>
                    <a:pt x="18136" y="1722"/>
                    <a:pt x="17113" y="1614"/>
                  </a:cubicBezTo>
                  <a:lnTo>
                    <a:pt x="17084" y="1614"/>
                  </a:lnTo>
                  <a:cubicBezTo>
                    <a:pt x="15756" y="1496"/>
                    <a:pt x="14448" y="1368"/>
                    <a:pt x="13179" y="1250"/>
                  </a:cubicBezTo>
                  <a:lnTo>
                    <a:pt x="13150" y="1250"/>
                  </a:lnTo>
                  <a:lnTo>
                    <a:pt x="11861" y="1122"/>
                  </a:lnTo>
                  <a:cubicBezTo>
                    <a:pt x="11252" y="1063"/>
                    <a:pt x="10662" y="1014"/>
                    <a:pt x="10071" y="955"/>
                  </a:cubicBezTo>
                  <a:lnTo>
                    <a:pt x="10032" y="955"/>
                  </a:lnTo>
                  <a:lnTo>
                    <a:pt x="6521" y="621"/>
                  </a:lnTo>
                  <a:lnTo>
                    <a:pt x="6492" y="621"/>
                  </a:lnTo>
                  <a:cubicBezTo>
                    <a:pt x="5734" y="552"/>
                    <a:pt x="5026" y="483"/>
                    <a:pt x="4367" y="424"/>
                  </a:cubicBezTo>
                  <a:lnTo>
                    <a:pt x="3413" y="325"/>
                  </a:lnTo>
                  <a:lnTo>
                    <a:pt x="3384" y="325"/>
                  </a:lnTo>
                  <a:cubicBezTo>
                    <a:pt x="1240" y="129"/>
                    <a:pt x="355" y="40"/>
                    <a:pt x="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84;p43"/>
            <p:cNvSpPr/>
            <p:nvPr/>
          </p:nvSpPr>
          <p:spPr>
            <a:xfrm>
              <a:off x="3152006" y="3482343"/>
              <a:ext cx="39337" cy="48688"/>
            </a:xfrm>
            <a:custGeom>
              <a:avLst/>
              <a:gdLst/>
              <a:ahLst/>
              <a:cxnLst/>
              <a:rect l="l" t="t" r="r" b="b"/>
              <a:pathLst>
                <a:path w="1447" h="1791" extrusionOk="0">
                  <a:moveTo>
                    <a:pt x="325" y="158"/>
                  </a:moveTo>
                  <a:lnTo>
                    <a:pt x="768" y="207"/>
                  </a:lnTo>
                  <a:cubicBezTo>
                    <a:pt x="1102" y="237"/>
                    <a:pt x="1260" y="404"/>
                    <a:pt x="1240" y="670"/>
                  </a:cubicBezTo>
                  <a:cubicBezTo>
                    <a:pt x="1214" y="905"/>
                    <a:pt x="1064" y="1040"/>
                    <a:pt x="797" y="1040"/>
                  </a:cubicBezTo>
                  <a:cubicBezTo>
                    <a:pt x="763" y="1040"/>
                    <a:pt x="727" y="1038"/>
                    <a:pt x="689" y="1034"/>
                  </a:cubicBezTo>
                  <a:lnTo>
                    <a:pt x="247" y="994"/>
                  </a:lnTo>
                  <a:lnTo>
                    <a:pt x="325" y="158"/>
                  </a:lnTo>
                  <a:close/>
                  <a:moveTo>
                    <a:pt x="158" y="1"/>
                  </a:moveTo>
                  <a:lnTo>
                    <a:pt x="1" y="1663"/>
                  </a:lnTo>
                  <a:lnTo>
                    <a:pt x="178" y="1683"/>
                  </a:lnTo>
                  <a:lnTo>
                    <a:pt x="227" y="1152"/>
                  </a:lnTo>
                  <a:lnTo>
                    <a:pt x="679" y="1191"/>
                  </a:lnTo>
                  <a:lnTo>
                    <a:pt x="817" y="1191"/>
                  </a:lnTo>
                  <a:lnTo>
                    <a:pt x="1142" y="1761"/>
                  </a:lnTo>
                  <a:lnTo>
                    <a:pt x="1338" y="1791"/>
                  </a:lnTo>
                  <a:lnTo>
                    <a:pt x="984" y="1181"/>
                  </a:lnTo>
                  <a:cubicBezTo>
                    <a:pt x="1220" y="1142"/>
                    <a:pt x="1397" y="935"/>
                    <a:pt x="1407" y="689"/>
                  </a:cubicBezTo>
                  <a:cubicBezTo>
                    <a:pt x="1446" y="335"/>
                    <a:pt x="1210" y="99"/>
                    <a:pt x="788" y="60"/>
                  </a:cubicBez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385;p43"/>
            <p:cNvSpPr/>
            <p:nvPr/>
          </p:nvSpPr>
          <p:spPr>
            <a:xfrm>
              <a:off x="3200151" y="3486774"/>
              <a:ext cx="57007" cy="47846"/>
            </a:xfrm>
            <a:custGeom>
              <a:avLst/>
              <a:gdLst/>
              <a:ahLst/>
              <a:cxnLst/>
              <a:rect l="l" t="t" r="r" b="b"/>
              <a:pathLst>
                <a:path w="2097" h="1760" extrusionOk="0">
                  <a:moveTo>
                    <a:pt x="926" y="192"/>
                  </a:moveTo>
                  <a:cubicBezTo>
                    <a:pt x="1316" y="192"/>
                    <a:pt x="1682" y="524"/>
                    <a:pt x="1633" y="979"/>
                  </a:cubicBezTo>
                  <a:cubicBezTo>
                    <a:pt x="1605" y="1333"/>
                    <a:pt x="1309" y="1604"/>
                    <a:pt x="961" y="1604"/>
                  </a:cubicBezTo>
                  <a:cubicBezTo>
                    <a:pt x="933" y="1604"/>
                    <a:pt x="904" y="1602"/>
                    <a:pt x="875" y="1598"/>
                  </a:cubicBezTo>
                  <a:cubicBezTo>
                    <a:pt x="246" y="1539"/>
                    <a:pt x="0" y="753"/>
                    <a:pt x="492" y="349"/>
                  </a:cubicBezTo>
                  <a:cubicBezTo>
                    <a:pt x="625" y="240"/>
                    <a:pt x="777" y="192"/>
                    <a:pt x="926" y="192"/>
                  </a:cubicBezTo>
                  <a:close/>
                  <a:moveTo>
                    <a:pt x="942" y="0"/>
                  </a:moveTo>
                  <a:cubicBezTo>
                    <a:pt x="511" y="0"/>
                    <a:pt x="91" y="318"/>
                    <a:pt x="59" y="831"/>
                  </a:cubicBezTo>
                  <a:cubicBezTo>
                    <a:pt x="10" y="1303"/>
                    <a:pt x="374" y="1736"/>
                    <a:pt x="856" y="1756"/>
                  </a:cubicBezTo>
                  <a:cubicBezTo>
                    <a:pt x="884" y="1758"/>
                    <a:pt x="912" y="1759"/>
                    <a:pt x="939" y="1759"/>
                  </a:cubicBezTo>
                  <a:cubicBezTo>
                    <a:pt x="1675" y="1759"/>
                    <a:pt x="2096" y="888"/>
                    <a:pt x="1603" y="310"/>
                  </a:cubicBezTo>
                  <a:cubicBezTo>
                    <a:pt x="1421" y="97"/>
                    <a:pt x="1180" y="0"/>
                    <a:pt x="9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86;p43"/>
            <p:cNvSpPr/>
            <p:nvPr/>
          </p:nvSpPr>
          <p:spPr>
            <a:xfrm>
              <a:off x="3262975" y="3492510"/>
              <a:ext cx="30502" cy="48145"/>
            </a:xfrm>
            <a:custGeom>
              <a:avLst/>
              <a:gdLst/>
              <a:ahLst/>
              <a:cxnLst/>
              <a:rect l="l" t="t" r="r" b="b"/>
              <a:pathLst>
                <a:path w="1122" h="1771" extrusionOk="0">
                  <a:moveTo>
                    <a:pt x="158" y="1"/>
                  </a:moveTo>
                  <a:lnTo>
                    <a:pt x="0" y="1663"/>
                  </a:lnTo>
                  <a:lnTo>
                    <a:pt x="1102" y="1771"/>
                  </a:lnTo>
                  <a:lnTo>
                    <a:pt x="1121" y="1623"/>
                  </a:lnTo>
                  <a:lnTo>
                    <a:pt x="187" y="1535"/>
                  </a:lnTo>
                  <a:lnTo>
                    <a:pt x="325" y="20"/>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87;p43"/>
            <p:cNvSpPr/>
            <p:nvPr/>
          </p:nvSpPr>
          <p:spPr>
            <a:xfrm>
              <a:off x="3305737" y="3496533"/>
              <a:ext cx="30257" cy="48145"/>
            </a:xfrm>
            <a:custGeom>
              <a:avLst/>
              <a:gdLst/>
              <a:ahLst/>
              <a:cxnLst/>
              <a:rect l="l" t="t" r="r" b="b"/>
              <a:pathLst>
                <a:path w="1113" h="1771" extrusionOk="0">
                  <a:moveTo>
                    <a:pt x="148" y="0"/>
                  </a:moveTo>
                  <a:lnTo>
                    <a:pt x="1" y="1662"/>
                  </a:lnTo>
                  <a:lnTo>
                    <a:pt x="1102" y="1770"/>
                  </a:lnTo>
                  <a:lnTo>
                    <a:pt x="1112" y="1623"/>
                  </a:lnTo>
                  <a:lnTo>
                    <a:pt x="188" y="1534"/>
                  </a:lnTo>
                  <a:lnTo>
                    <a:pt x="325" y="20"/>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88;p43"/>
            <p:cNvSpPr/>
            <p:nvPr/>
          </p:nvSpPr>
          <p:spPr>
            <a:xfrm>
              <a:off x="3136783" y="3581404"/>
              <a:ext cx="35857" cy="46296"/>
            </a:xfrm>
            <a:custGeom>
              <a:avLst/>
              <a:gdLst/>
              <a:ahLst/>
              <a:cxnLst/>
              <a:rect l="l" t="t" r="r" b="b"/>
              <a:pathLst>
                <a:path w="1319" h="1703" extrusionOk="0">
                  <a:moveTo>
                    <a:pt x="688" y="0"/>
                  </a:moveTo>
                  <a:cubicBezTo>
                    <a:pt x="338" y="0"/>
                    <a:pt x="165" y="175"/>
                    <a:pt x="138" y="399"/>
                  </a:cubicBezTo>
                  <a:cubicBezTo>
                    <a:pt x="79" y="1019"/>
                    <a:pt x="1131" y="832"/>
                    <a:pt x="1092" y="1294"/>
                  </a:cubicBezTo>
                  <a:cubicBezTo>
                    <a:pt x="1074" y="1436"/>
                    <a:pt x="952" y="1554"/>
                    <a:pt x="705" y="1554"/>
                  </a:cubicBezTo>
                  <a:cubicBezTo>
                    <a:pt x="678" y="1554"/>
                    <a:pt x="650" y="1553"/>
                    <a:pt x="620" y="1550"/>
                  </a:cubicBezTo>
                  <a:cubicBezTo>
                    <a:pt x="413" y="1530"/>
                    <a:pt x="226" y="1442"/>
                    <a:pt x="79" y="1294"/>
                  </a:cubicBezTo>
                  <a:lnTo>
                    <a:pt x="0" y="1422"/>
                  </a:lnTo>
                  <a:cubicBezTo>
                    <a:pt x="158" y="1589"/>
                    <a:pt x="374" y="1678"/>
                    <a:pt x="600" y="1697"/>
                  </a:cubicBezTo>
                  <a:cubicBezTo>
                    <a:pt x="637" y="1701"/>
                    <a:pt x="672" y="1702"/>
                    <a:pt x="705" y="1702"/>
                  </a:cubicBezTo>
                  <a:cubicBezTo>
                    <a:pt x="1059" y="1702"/>
                    <a:pt x="1242" y="1519"/>
                    <a:pt x="1269" y="1294"/>
                  </a:cubicBezTo>
                  <a:cubicBezTo>
                    <a:pt x="1318" y="694"/>
                    <a:pt x="276" y="871"/>
                    <a:pt x="315" y="419"/>
                  </a:cubicBezTo>
                  <a:cubicBezTo>
                    <a:pt x="324" y="268"/>
                    <a:pt x="453" y="149"/>
                    <a:pt x="695" y="149"/>
                  </a:cubicBezTo>
                  <a:cubicBezTo>
                    <a:pt x="721" y="149"/>
                    <a:pt x="748" y="150"/>
                    <a:pt x="777" y="153"/>
                  </a:cubicBezTo>
                  <a:cubicBezTo>
                    <a:pt x="944" y="173"/>
                    <a:pt x="1102" y="232"/>
                    <a:pt x="1220" y="330"/>
                  </a:cubicBezTo>
                  <a:lnTo>
                    <a:pt x="1298" y="202"/>
                  </a:lnTo>
                  <a:cubicBezTo>
                    <a:pt x="1151" y="84"/>
                    <a:pt x="974" y="15"/>
                    <a:pt x="797" y="6"/>
                  </a:cubicBezTo>
                  <a:cubicBezTo>
                    <a:pt x="759" y="2"/>
                    <a:pt x="722"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89;p43"/>
            <p:cNvSpPr/>
            <p:nvPr/>
          </p:nvSpPr>
          <p:spPr>
            <a:xfrm>
              <a:off x="3181964" y="3586107"/>
              <a:ext cx="43061" cy="46432"/>
            </a:xfrm>
            <a:custGeom>
              <a:avLst/>
              <a:gdLst/>
              <a:ahLst/>
              <a:cxnLst/>
              <a:rect l="l" t="t" r="r" b="b"/>
              <a:pathLst>
                <a:path w="1584" h="1708" extrusionOk="0">
                  <a:moveTo>
                    <a:pt x="881" y="1"/>
                  </a:moveTo>
                  <a:cubicBezTo>
                    <a:pt x="450" y="1"/>
                    <a:pt x="85" y="326"/>
                    <a:pt x="49" y="767"/>
                  </a:cubicBezTo>
                  <a:cubicBezTo>
                    <a:pt x="0" y="1249"/>
                    <a:pt x="364" y="1672"/>
                    <a:pt x="846" y="1701"/>
                  </a:cubicBezTo>
                  <a:cubicBezTo>
                    <a:pt x="881" y="1706"/>
                    <a:pt x="915" y="1708"/>
                    <a:pt x="950" y="1708"/>
                  </a:cubicBezTo>
                  <a:cubicBezTo>
                    <a:pt x="1143" y="1708"/>
                    <a:pt x="1334" y="1639"/>
                    <a:pt x="1475" y="1514"/>
                  </a:cubicBezTo>
                  <a:lnTo>
                    <a:pt x="1377" y="1387"/>
                  </a:lnTo>
                  <a:cubicBezTo>
                    <a:pt x="1259" y="1496"/>
                    <a:pt x="1104" y="1548"/>
                    <a:pt x="945" y="1548"/>
                  </a:cubicBezTo>
                  <a:cubicBezTo>
                    <a:pt x="919" y="1548"/>
                    <a:pt x="892" y="1547"/>
                    <a:pt x="866" y="1544"/>
                  </a:cubicBezTo>
                  <a:cubicBezTo>
                    <a:pt x="472" y="1524"/>
                    <a:pt x="167" y="1180"/>
                    <a:pt x="197" y="787"/>
                  </a:cubicBezTo>
                  <a:cubicBezTo>
                    <a:pt x="233" y="423"/>
                    <a:pt x="547" y="152"/>
                    <a:pt x="905" y="152"/>
                  </a:cubicBezTo>
                  <a:cubicBezTo>
                    <a:pt x="934" y="152"/>
                    <a:pt x="964" y="153"/>
                    <a:pt x="994" y="157"/>
                  </a:cubicBezTo>
                  <a:cubicBezTo>
                    <a:pt x="1171" y="177"/>
                    <a:pt x="1348" y="265"/>
                    <a:pt x="1466" y="403"/>
                  </a:cubicBezTo>
                  <a:lnTo>
                    <a:pt x="1584" y="305"/>
                  </a:lnTo>
                  <a:cubicBezTo>
                    <a:pt x="1446" y="128"/>
                    <a:pt x="1230" y="20"/>
                    <a:pt x="1003" y="10"/>
                  </a:cubicBezTo>
                  <a:cubicBezTo>
                    <a:pt x="962" y="4"/>
                    <a:pt x="921"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90;p43"/>
            <p:cNvSpPr/>
            <p:nvPr/>
          </p:nvSpPr>
          <p:spPr>
            <a:xfrm>
              <a:off x="3236497" y="3589560"/>
              <a:ext cx="35313" cy="48416"/>
            </a:xfrm>
            <a:custGeom>
              <a:avLst/>
              <a:gdLst/>
              <a:ahLst/>
              <a:cxnLst/>
              <a:rect l="l" t="t" r="r" b="b"/>
              <a:pathLst>
                <a:path w="1299" h="1781" extrusionOk="0">
                  <a:moveTo>
                    <a:pt x="158" y="1"/>
                  </a:moveTo>
                  <a:lnTo>
                    <a:pt x="1" y="1673"/>
                  </a:lnTo>
                  <a:lnTo>
                    <a:pt x="1181" y="1781"/>
                  </a:lnTo>
                  <a:lnTo>
                    <a:pt x="1191" y="1623"/>
                  </a:lnTo>
                  <a:lnTo>
                    <a:pt x="187" y="1525"/>
                  </a:lnTo>
                  <a:lnTo>
                    <a:pt x="246" y="915"/>
                  </a:lnTo>
                  <a:lnTo>
                    <a:pt x="1112" y="994"/>
                  </a:lnTo>
                  <a:lnTo>
                    <a:pt x="1122" y="846"/>
                  </a:lnTo>
                  <a:lnTo>
                    <a:pt x="266" y="768"/>
                  </a:lnTo>
                  <a:lnTo>
                    <a:pt x="315" y="168"/>
                  </a:lnTo>
                  <a:lnTo>
                    <a:pt x="127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91;p43"/>
            <p:cNvSpPr/>
            <p:nvPr/>
          </p:nvSpPr>
          <p:spPr>
            <a:xfrm>
              <a:off x="3284614" y="3594100"/>
              <a:ext cx="42001" cy="48960"/>
            </a:xfrm>
            <a:custGeom>
              <a:avLst/>
              <a:gdLst/>
              <a:ahLst/>
              <a:cxnLst/>
              <a:rect l="l" t="t" r="r" b="b"/>
              <a:pathLst>
                <a:path w="1545" h="1801" extrusionOk="0">
                  <a:moveTo>
                    <a:pt x="158" y="1"/>
                  </a:moveTo>
                  <a:lnTo>
                    <a:pt x="1" y="1673"/>
                  </a:lnTo>
                  <a:lnTo>
                    <a:pt x="178" y="1683"/>
                  </a:lnTo>
                  <a:lnTo>
                    <a:pt x="296" y="335"/>
                  </a:lnTo>
                  <a:lnTo>
                    <a:pt x="1240" y="1781"/>
                  </a:lnTo>
                  <a:lnTo>
                    <a:pt x="1388" y="1801"/>
                  </a:lnTo>
                  <a:lnTo>
                    <a:pt x="1545" y="139"/>
                  </a:lnTo>
                  <a:lnTo>
                    <a:pt x="1368" y="119"/>
                  </a:lnTo>
                  <a:lnTo>
                    <a:pt x="1250" y="1466"/>
                  </a:lnTo>
                  <a:lnTo>
                    <a:pt x="296" y="21"/>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92;p43"/>
            <p:cNvSpPr/>
            <p:nvPr/>
          </p:nvSpPr>
          <p:spPr>
            <a:xfrm>
              <a:off x="3341838" y="3599455"/>
              <a:ext cx="35313" cy="48416"/>
            </a:xfrm>
            <a:custGeom>
              <a:avLst/>
              <a:gdLst/>
              <a:ahLst/>
              <a:cxnLst/>
              <a:rect l="l" t="t" r="r" b="b"/>
              <a:pathLst>
                <a:path w="1299" h="1781" extrusionOk="0">
                  <a:moveTo>
                    <a:pt x="158" y="1"/>
                  </a:moveTo>
                  <a:lnTo>
                    <a:pt x="0" y="1663"/>
                  </a:lnTo>
                  <a:lnTo>
                    <a:pt x="1181" y="1781"/>
                  </a:lnTo>
                  <a:lnTo>
                    <a:pt x="1190" y="1623"/>
                  </a:lnTo>
                  <a:lnTo>
                    <a:pt x="187" y="1525"/>
                  </a:lnTo>
                  <a:lnTo>
                    <a:pt x="246" y="915"/>
                  </a:lnTo>
                  <a:lnTo>
                    <a:pt x="1112" y="994"/>
                  </a:lnTo>
                  <a:lnTo>
                    <a:pt x="1122" y="846"/>
                  </a:lnTo>
                  <a:lnTo>
                    <a:pt x="266" y="768"/>
                  </a:lnTo>
                  <a:lnTo>
                    <a:pt x="315" y="168"/>
                  </a:lnTo>
                  <a:lnTo>
                    <a:pt x="128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93;p43"/>
            <p:cNvSpPr/>
            <p:nvPr/>
          </p:nvSpPr>
          <p:spPr>
            <a:xfrm>
              <a:off x="3611322" y="3618729"/>
              <a:ext cx="43088" cy="46432"/>
            </a:xfrm>
            <a:custGeom>
              <a:avLst/>
              <a:gdLst/>
              <a:ahLst/>
              <a:cxnLst/>
              <a:rect l="l" t="t" r="r" b="b"/>
              <a:pathLst>
                <a:path w="1585" h="1708" extrusionOk="0">
                  <a:moveTo>
                    <a:pt x="884" y="1"/>
                  </a:moveTo>
                  <a:cubicBezTo>
                    <a:pt x="452" y="1"/>
                    <a:pt x="86" y="335"/>
                    <a:pt x="50" y="777"/>
                  </a:cubicBezTo>
                  <a:cubicBezTo>
                    <a:pt x="1" y="1249"/>
                    <a:pt x="355" y="1681"/>
                    <a:pt x="837" y="1701"/>
                  </a:cubicBezTo>
                  <a:cubicBezTo>
                    <a:pt x="873" y="1706"/>
                    <a:pt x="909" y="1708"/>
                    <a:pt x="944" y="1708"/>
                  </a:cubicBezTo>
                  <a:cubicBezTo>
                    <a:pt x="1141" y="1708"/>
                    <a:pt x="1326" y="1639"/>
                    <a:pt x="1476" y="1514"/>
                  </a:cubicBezTo>
                  <a:lnTo>
                    <a:pt x="1378" y="1396"/>
                  </a:lnTo>
                  <a:cubicBezTo>
                    <a:pt x="1256" y="1494"/>
                    <a:pt x="1106" y="1551"/>
                    <a:pt x="958" y="1551"/>
                  </a:cubicBezTo>
                  <a:cubicBezTo>
                    <a:pt x="927" y="1551"/>
                    <a:pt x="897" y="1549"/>
                    <a:pt x="866" y="1544"/>
                  </a:cubicBezTo>
                  <a:cubicBezTo>
                    <a:pt x="483" y="1504"/>
                    <a:pt x="198" y="1170"/>
                    <a:pt x="237" y="786"/>
                  </a:cubicBezTo>
                  <a:cubicBezTo>
                    <a:pt x="274" y="436"/>
                    <a:pt x="570" y="163"/>
                    <a:pt x="924" y="163"/>
                  </a:cubicBezTo>
                  <a:cubicBezTo>
                    <a:pt x="947" y="163"/>
                    <a:pt x="970" y="164"/>
                    <a:pt x="994" y="167"/>
                  </a:cubicBezTo>
                  <a:cubicBezTo>
                    <a:pt x="1181" y="177"/>
                    <a:pt x="1348" y="265"/>
                    <a:pt x="1466" y="413"/>
                  </a:cubicBezTo>
                  <a:lnTo>
                    <a:pt x="1584" y="314"/>
                  </a:lnTo>
                  <a:cubicBezTo>
                    <a:pt x="1447" y="137"/>
                    <a:pt x="1230" y="29"/>
                    <a:pt x="1004" y="10"/>
                  </a:cubicBezTo>
                  <a:cubicBezTo>
                    <a:pt x="964" y="4"/>
                    <a:pt x="924"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94;p43"/>
            <p:cNvSpPr/>
            <p:nvPr/>
          </p:nvSpPr>
          <p:spPr>
            <a:xfrm>
              <a:off x="3665882" y="3622454"/>
              <a:ext cx="40913" cy="47465"/>
            </a:xfrm>
            <a:custGeom>
              <a:avLst/>
              <a:gdLst/>
              <a:ahLst/>
              <a:cxnLst/>
              <a:rect l="l" t="t" r="r" b="b"/>
              <a:pathLst>
                <a:path w="1505" h="1746" extrusionOk="0">
                  <a:moveTo>
                    <a:pt x="138" y="0"/>
                  </a:moveTo>
                  <a:lnTo>
                    <a:pt x="49" y="954"/>
                  </a:lnTo>
                  <a:cubicBezTo>
                    <a:pt x="0" y="1426"/>
                    <a:pt x="236" y="1702"/>
                    <a:pt x="659" y="1741"/>
                  </a:cubicBezTo>
                  <a:cubicBezTo>
                    <a:pt x="691" y="1744"/>
                    <a:pt x="723" y="1745"/>
                    <a:pt x="753" y="1745"/>
                  </a:cubicBezTo>
                  <a:cubicBezTo>
                    <a:pt x="1132" y="1745"/>
                    <a:pt x="1371" y="1519"/>
                    <a:pt x="1416" y="1082"/>
                  </a:cubicBezTo>
                  <a:lnTo>
                    <a:pt x="1505" y="128"/>
                  </a:lnTo>
                  <a:lnTo>
                    <a:pt x="1328" y="109"/>
                  </a:lnTo>
                  <a:lnTo>
                    <a:pt x="1239" y="1053"/>
                  </a:lnTo>
                  <a:cubicBezTo>
                    <a:pt x="1212" y="1417"/>
                    <a:pt x="1033" y="1587"/>
                    <a:pt x="749" y="1587"/>
                  </a:cubicBezTo>
                  <a:cubicBezTo>
                    <a:pt x="727" y="1587"/>
                    <a:pt x="703" y="1586"/>
                    <a:pt x="679" y="1584"/>
                  </a:cubicBezTo>
                  <a:cubicBezTo>
                    <a:pt x="354" y="1554"/>
                    <a:pt x="187" y="1358"/>
                    <a:pt x="226" y="964"/>
                  </a:cubicBezTo>
                  <a:lnTo>
                    <a:pt x="315" y="10"/>
                  </a:lnTo>
                  <a:lnTo>
                    <a:pt x="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5;p43"/>
            <p:cNvSpPr/>
            <p:nvPr/>
          </p:nvSpPr>
          <p:spPr>
            <a:xfrm>
              <a:off x="3717479" y="3626993"/>
              <a:ext cx="37189" cy="47084"/>
            </a:xfrm>
            <a:custGeom>
              <a:avLst/>
              <a:gdLst/>
              <a:ahLst/>
              <a:cxnLst/>
              <a:rect l="l" t="t" r="r" b="b"/>
              <a:pathLst>
                <a:path w="1368" h="1732" extrusionOk="0">
                  <a:moveTo>
                    <a:pt x="20" y="1"/>
                  </a:moveTo>
                  <a:lnTo>
                    <a:pt x="0" y="148"/>
                  </a:lnTo>
                  <a:lnTo>
                    <a:pt x="590" y="207"/>
                  </a:lnTo>
                  <a:lnTo>
                    <a:pt x="443" y="1712"/>
                  </a:lnTo>
                  <a:lnTo>
                    <a:pt x="620" y="1731"/>
                  </a:lnTo>
                  <a:lnTo>
                    <a:pt x="767" y="217"/>
                  </a:lnTo>
                  <a:lnTo>
                    <a:pt x="1348" y="276"/>
                  </a:lnTo>
                  <a:lnTo>
                    <a:pt x="1367" y="119"/>
                  </a:lnTo>
                  <a:lnTo>
                    <a:pt x="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396;p43"/>
            <p:cNvSpPr/>
            <p:nvPr/>
          </p:nvSpPr>
          <p:spPr>
            <a:xfrm>
              <a:off x="3727501" y="4189964"/>
              <a:ext cx="228871" cy="192905"/>
            </a:xfrm>
            <a:custGeom>
              <a:avLst/>
              <a:gdLst/>
              <a:ahLst/>
              <a:cxnLst/>
              <a:rect l="l" t="t" r="r" b="b"/>
              <a:pathLst>
                <a:path w="8419" h="7096" extrusionOk="0">
                  <a:moveTo>
                    <a:pt x="4508" y="0"/>
                  </a:moveTo>
                  <a:cubicBezTo>
                    <a:pt x="1826" y="0"/>
                    <a:pt x="1" y="3049"/>
                    <a:pt x="1564" y="5475"/>
                  </a:cubicBezTo>
                  <a:cubicBezTo>
                    <a:pt x="2224" y="6495"/>
                    <a:pt x="3354" y="7096"/>
                    <a:pt x="4548" y="7096"/>
                  </a:cubicBezTo>
                  <a:cubicBezTo>
                    <a:pt x="4758" y="7096"/>
                    <a:pt x="4971" y="7077"/>
                    <a:pt x="5183" y="7039"/>
                  </a:cubicBezTo>
                  <a:cubicBezTo>
                    <a:pt x="6589" y="6783"/>
                    <a:pt x="7710" y="5701"/>
                    <a:pt x="8015" y="4305"/>
                  </a:cubicBezTo>
                  <a:cubicBezTo>
                    <a:pt x="8419" y="2387"/>
                    <a:pt x="7209" y="498"/>
                    <a:pt x="5291" y="85"/>
                  </a:cubicBezTo>
                  <a:cubicBezTo>
                    <a:pt x="5024" y="28"/>
                    <a:pt x="4762"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397;p43"/>
            <p:cNvSpPr/>
            <p:nvPr/>
          </p:nvSpPr>
          <p:spPr>
            <a:xfrm>
              <a:off x="3952864" y="3656842"/>
              <a:ext cx="219002" cy="192633"/>
            </a:xfrm>
            <a:custGeom>
              <a:avLst/>
              <a:gdLst/>
              <a:ahLst/>
              <a:cxnLst/>
              <a:rect l="l" t="t" r="r" b="b"/>
              <a:pathLst>
                <a:path w="8056" h="7086" extrusionOk="0">
                  <a:moveTo>
                    <a:pt x="4031" y="0"/>
                  </a:moveTo>
                  <a:cubicBezTo>
                    <a:pt x="2660" y="0"/>
                    <a:pt x="1356" y="799"/>
                    <a:pt x="778" y="2132"/>
                  </a:cubicBezTo>
                  <a:cubicBezTo>
                    <a:pt x="1" y="3931"/>
                    <a:pt x="827" y="6016"/>
                    <a:pt x="2617" y="6793"/>
                  </a:cubicBezTo>
                  <a:cubicBezTo>
                    <a:pt x="3076" y="6992"/>
                    <a:pt x="3554" y="7085"/>
                    <a:pt x="4025" y="7085"/>
                  </a:cubicBezTo>
                  <a:cubicBezTo>
                    <a:pt x="5396" y="7085"/>
                    <a:pt x="6700" y="6287"/>
                    <a:pt x="7278" y="4954"/>
                  </a:cubicBezTo>
                  <a:cubicBezTo>
                    <a:pt x="8055" y="3154"/>
                    <a:pt x="7229" y="1069"/>
                    <a:pt x="5439" y="292"/>
                  </a:cubicBezTo>
                  <a:cubicBezTo>
                    <a:pt x="4980" y="94"/>
                    <a:pt x="4502"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398;p43"/>
            <p:cNvSpPr/>
            <p:nvPr/>
          </p:nvSpPr>
          <p:spPr>
            <a:xfrm>
              <a:off x="2739058" y="3741577"/>
              <a:ext cx="1006633" cy="805437"/>
            </a:xfrm>
            <a:custGeom>
              <a:avLst/>
              <a:gdLst/>
              <a:ahLst/>
              <a:cxnLst/>
              <a:rect l="l" t="t" r="r" b="b"/>
              <a:pathLst>
                <a:path w="37029" h="29628" extrusionOk="0">
                  <a:moveTo>
                    <a:pt x="17379" y="0"/>
                  </a:moveTo>
                  <a:cubicBezTo>
                    <a:pt x="9792" y="0"/>
                    <a:pt x="3210" y="4442"/>
                    <a:pt x="1741" y="11131"/>
                  </a:cubicBezTo>
                  <a:cubicBezTo>
                    <a:pt x="1" y="19058"/>
                    <a:pt x="6098" y="27132"/>
                    <a:pt x="15363" y="29158"/>
                  </a:cubicBezTo>
                  <a:cubicBezTo>
                    <a:pt x="16809" y="29476"/>
                    <a:pt x="18247" y="29628"/>
                    <a:pt x="19650" y="29628"/>
                  </a:cubicBezTo>
                  <a:cubicBezTo>
                    <a:pt x="27237" y="29628"/>
                    <a:pt x="33819" y="25187"/>
                    <a:pt x="35288" y="18497"/>
                  </a:cubicBezTo>
                  <a:cubicBezTo>
                    <a:pt x="37029" y="10580"/>
                    <a:pt x="30931" y="2506"/>
                    <a:pt x="21667" y="470"/>
                  </a:cubicBezTo>
                  <a:cubicBezTo>
                    <a:pt x="20221" y="152"/>
                    <a:pt x="18783" y="0"/>
                    <a:pt x="17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399;p43"/>
            <p:cNvSpPr/>
            <p:nvPr/>
          </p:nvSpPr>
          <p:spPr>
            <a:xfrm>
              <a:off x="2755369" y="3677965"/>
              <a:ext cx="1006905" cy="805682"/>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00;p43"/>
            <p:cNvSpPr/>
            <p:nvPr/>
          </p:nvSpPr>
          <p:spPr>
            <a:xfrm>
              <a:off x="2755369" y="3677965"/>
              <a:ext cx="1006905" cy="805682"/>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01;p43"/>
            <p:cNvSpPr/>
            <p:nvPr/>
          </p:nvSpPr>
          <p:spPr>
            <a:xfrm>
              <a:off x="3118179" y="3724532"/>
              <a:ext cx="210167" cy="194862"/>
            </a:xfrm>
            <a:custGeom>
              <a:avLst/>
              <a:gdLst/>
              <a:ahLst/>
              <a:cxnLst/>
              <a:rect l="l" t="t" r="r" b="b"/>
              <a:pathLst>
                <a:path w="7731" h="7168" extrusionOk="0">
                  <a:moveTo>
                    <a:pt x="3750" y="0"/>
                  </a:moveTo>
                  <a:cubicBezTo>
                    <a:pt x="3570" y="0"/>
                    <a:pt x="3394" y="6"/>
                    <a:pt x="3226" y="15"/>
                  </a:cubicBezTo>
                  <a:cubicBezTo>
                    <a:pt x="1741" y="104"/>
                    <a:pt x="50" y="782"/>
                    <a:pt x="10" y="2503"/>
                  </a:cubicBezTo>
                  <a:cubicBezTo>
                    <a:pt x="0" y="2995"/>
                    <a:pt x="89" y="3487"/>
                    <a:pt x="286" y="3939"/>
                  </a:cubicBezTo>
                  <a:cubicBezTo>
                    <a:pt x="315" y="4018"/>
                    <a:pt x="354" y="4097"/>
                    <a:pt x="384" y="4166"/>
                  </a:cubicBezTo>
                  <a:cubicBezTo>
                    <a:pt x="807" y="5001"/>
                    <a:pt x="1515" y="5700"/>
                    <a:pt x="2282" y="6260"/>
                  </a:cubicBezTo>
                  <a:cubicBezTo>
                    <a:pt x="2833" y="6664"/>
                    <a:pt x="3433" y="7027"/>
                    <a:pt x="4102" y="7136"/>
                  </a:cubicBezTo>
                  <a:cubicBezTo>
                    <a:pt x="4235" y="7157"/>
                    <a:pt x="4367" y="7167"/>
                    <a:pt x="4496" y="7167"/>
                  </a:cubicBezTo>
                  <a:cubicBezTo>
                    <a:pt x="5494" y="7167"/>
                    <a:pt x="6368" y="6557"/>
                    <a:pt x="6934" y="5739"/>
                  </a:cubicBezTo>
                  <a:cubicBezTo>
                    <a:pt x="7121" y="5464"/>
                    <a:pt x="7278" y="5159"/>
                    <a:pt x="7396" y="4854"/>
                  </a:cubicBezTo>
                  <a:cubicBezTo>
                    <a:pt x="7642" y="4205"/>
                    <a:pt x="7731" y="3507"/>
                    <a:pt x="7662" y="2818"/>
                  </a:cubicBezTo>
                  <a:cubicBezTo>
                    <a:pt x="7652" y="2730"/>
                    <a:pt x="7642" y="2641"/>
                    <a:pt x="7622" y="2553"/>
                  </a:cubicBezTo>
                  <a:cubicBezTo>
                    <a:pt x="7544" y="2022"/>
                    <a:pt x="7318" y="1520"/>
                    <a:pt x="6983" y="1107"/>
                  </a:cubicBezTo>
                  <a:cubicBezTo>
                    <a:pt x="6253" y="223"/>
                    <a:pt x="4898"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02;p43"/>
            <p:cNvSpPr/>
            <p:nvPr/>
          </p:nvSpPr>
          <p:spPr>
            <a:xfrm>
              <a:off x="2887705" y="3831967"/>
              <a:ext cx="233166" cy="191002"/>
            </a:xfrm>
            <a:custGeom>
              <a:avLst/>
              <a:gdLst/>
              <a:ahLst/>
              <a:cxnLst/>
              <a:rect l="l" t="t" r="r" b="b"/>
              <a:pathLst>
                <a:path w="8577" h="7026" extrusionOk="0">
                  <a:moveTo>
                    <a:pt x="5104" y="1"/>
                  </a:moveTo>
                  <a:cubicBezTo>
                    <a:pt x="3923" y="1"/>
                    <a:pt x="2732" y="871"/>
                    <a:pt x="1928" y="1630"/>
                  </a:cubicBezTo>
                  <a:cubicBezTo>
                    <a:pt x="856" y="2653"/>
                    <a:pt x="1" y="4265"/>
                    <a:pt x="1073" y="5603"/>
                  </a:cubicBezTo>
                  <a:cubicBezTo>
                    <a:pt x="1840" y="6547"/>
                    <a:pt x="2932" y="6931"/>
                    <a:pt x="4082" y="7009"/>
                  </a:cubicBezTo>
                  <a:cubicBezTo>
                    <a:pt x="4171" y="7019"/>
                    <a:pt x="4249" y="7019"/>
                    <a:pt x="4338" y="7019"/>
                  </a:cubicBezTo>
                  <a:cubicBezTo>
                    <a:pt x="4464" y="7023"/>
                    <a:pt x="4591" y="7026"/>
                    <a:pt x="4716" y="7026"/>
                  </a:cubicBezTo>
                  <a:cubicBezTo>
                    <a:pt x="4894" y="7026"/>
                    <a:pt x="5070" y="7021"/>
                    <a:pt x="5243" y="7009"/>
                  </a:cubicBezTo>
                  <a:cubicBezTo>
                    <a:pt x="5921" y="6960"/>
                    <a:pt x="6620" y="6852"/>
                    <a:pt x="7200" y="6498"/>
                  </a:cubicBezTo>
                  <a:cubicBezTo>
                    <a:pt x="8203" y="5898"/>
                    <a:pt x="8577" y="4738"/>
                    <a:pt x="8459" y="3607"/>
                  </a:cubicBezTo>
                  <a:cubicBezTo>
                    <a:pt x="8370" y="2751"/>
                    <a:pt x="8026" y="1935"/>
                    <a:pt x="7475" y="1276"/>
                  </a:cubicBezTo>
                  <a:cubicBezTo>
                    <a:pt x="7416" y="1207"/>
                    <a:pt x="7367" y="1138"/>
                    <a:pt x="7308" y="1079"/>
                  </a:cubicBezTo>
                  <a:cubicBezTo>
                    <a:pt x="6816" y="558"/>
                    <a:pt x="6197" y="155"/>
                    <a:pt x="5508" y="37"/>
                  </a:cubicBezTo>
                  <a:cubicBezTo>
                    <a:pt x="5374" y="12"/>
                    <a:pt x="5239" y="1"/>
                    <a:pt x="5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03;p43"/>
            <p:cNvSpPr/>
            <p:nvPr/>
          </p:nvSpPr>
          <p:spPr>
            <a:xfrm>
              <a:off x="2905810" y="4082176"/>
              <a:ext cx="258393" cy="212369"/>
            </a:xfrm>
            <a:custGeom>
              <a:avLst/>
              <a:gdLst/>
              <a:ahLst/>
              <a:cxnLst/>
              <a:rect l="l" t="t" r="r" b="b"/>
              <a:pathLst>
                <a:path w="9505" h="7812" extrusionOk="0">
                  <a:moveTo>
                    <a:pt x="4787" y="0"/>
                  </a:moveTo>
                  <a:cubicBezTo>
                    <a:pt x="4367" y="0"/>
                    <a:pt x="3947" y="26"/>
                    <a:pt x="3544" y="87"/>
                  </a:cubicBezTo>
                  <a:cubicBezTo>
                    <a:pt x="3465" y="97"/>
                    <a:pt x="3387" y="107"/>
                    <a:pt x="3298" y="126"/>
                  </a:cubicBezTo>
                  <a:cubicBezTo>
                    <a:pt x="2000" y="372"/>
                    <a:pt x="918" y="1031"/>
                    <a:pt x="633" y="2447"/>
                  </a:cubicBezTo>
                  <a:cubicBezTo>
                    <a:pt x="0" y="5699"/>
                    <a:pt x="3231" y="7812"/>
                    <a:pt x="5584" y="7812"/>
                  </a:cubicBezTo>
                  <a:cubicBezTo>
                    <a:pt x="6155" y="7812"/>
                    <a:pt x="6675" y="7687"/>
                    <a:pt x="7075" y="7424"/>
                  </a:cubicBezTo>
                  <a:cubicBezTo>
                    <a:pt x="7154" y="7375"/>
                    <a:pt x="7222" y="7325"/>
                    <a:pt x="7281" y="7266"/>
                  </a:cubicBezTo>
                  <a:lnTo>
                    <a:pt x="7301" y="7257"/>
                  </a:lnTo>
                  <a:cubicBezTo>
                    <a:pt x="8501" y="6165"/>
                    <a:pt x="9179" y="4119"/>
                    <a:pt x="9386" y="2575"/>
                  </a:cubicBezTo>
                  <a:cubicBezTo>
                    <a:pt x="9504" y="1513"/>
                    <a:pt x="8806" y="549"/>
                    <a:pt x="7763" y="343"/>
                  </a:cubicBezTo>
                  <a:cubicBezTo>
                    <a:pt x="6931" y="166"/>
                    <a:pt x="5855" y="0"/>
                    <a:pt x="4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04;p43"/>
            <p:cNvSpPr/>
            <p:nvPr/>
          </p:nvSpPr>
          <p:spPr>
            <a:xfrm>
              <a:off x="3217621" y="4189447"/>
              <a:ext cx="242871" cy="243251"/>
            </a:xfrm>
            <a:custGeom>
              <a:avLst/>
              <a:gdLst/>
              <a:ahLst/>
              <a:cxnLst/>
              <a:rect l="l" t="t" r="r" b="b"/>
              <a:pathLst>
                <a:path w="8934" h="8948" extrusionOk="0">
                  <a:moveTo>
                    <a:pt x="4062" y="0"/>
                  </a:moveTo>
                  <a:cubicBezTo>
                    <a:pt x="3454" y="0"/>
                    <a:pt x="2856" y="272"/>
                    <a:pt x="2460" y="783"/>
                  </a:cubicBezTo>
                  <a:cubicBezTo>
                    <a:pt x="1565" y="1914"/>
                    <a:pt x="365" y="3684"/>
                    <a:pt x="119" y="5327"/>
                  </a:cubicBezTo>
                  <a:cubicBezTo>
                    <a:pt x="99" y="5415"/>
                    <a:pt x="90" y="5494"/>
                    <a:pt x="90" y="5582"/>
                  </a:cubicBezTo>
                  <a:cubicBezTo>
                    <a:pt x="1" y="6526"/>
                    <a:pt x="276" y="7421"/>
                    <a:pt x="1132" y="8090"/>
                  </a:cubicBezTo>
                  <a:cubicBezTo>
                    <a:pt x="1915" y="8695"/>
                    <a:pt x="2761" y="8947"/>
                    <a:pt x="3591" y="8947"/>
                  </a:cubicBezTo>
                  <a:cubicBezTo>
                    <a:pt x="6350" y="8947"/>
                    <a:pt x="8934" y="6164"/>
                    <a:pt x="8420" y="4304"/>
                  </a:cubicBezTo>
                  <a:cubicBezTo>
                    <a:pt x="8361" y="4107"/>
                    <a:pt x="8292" y="3910"/>
                    <a:pt x="8213" y="3714"/>
                  </a:cubicBezTo>
                  <a:cubicBezTo>
                    <a:pt x="8174" y="3635"/>
                    <a:pt x="8134" y="3566"/>
                    <a:pt x="8095" y="3488"/>
                  </a:cubicBezTo>
                  <a:cubicBezTo>
                    <a:pt x="7456" y="2229"/>
                    <a:pt x="6236" y="1058"/>
                    <a:pt x="5184" y="340"/>
                  </a:cubicBezTo>
                  <a:cubicBezTo>
                    <a:pt x="4839" y="111"/>
                    <a:pt x="4449"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405;p43"/>
            <p:cNvSpPr/>
            <p:nvPr/>
          </p:nvSpPr>
          <p:spPr>
            <a:xfrm>
              <a:off x="3444098" y="4073640"/>
              <a:ext cx="258828" cy="225663"/>
            </a:xfrm>
            <a:custGeom>
              <a:avLst/>
              <a:gdLst/>
              <a:ahLst/>
              <a:cxnLst/>
              <a:rect l="l" t="t" r="r" b="b"/>
              <a:pathLst>
                <a:path w="9521" h="8301" extrusionOk="0">
                  <a:moveTo>
                    <a:pt x="3145" y="1"/>
                  </a:moveTo>
                  <a:cubicBezTo>
                    <a:pt x="2240" y="1"/>
                    <a:pt x="1352" y="264"/>
                    <a:pt x="590" y="775"/>
                  </a:cubicBezTo>
                  <a:cubicBezTo>
                    <a:pt x="344" y="942"/>
                    <a:pt x="177" y="1207"/>
                    <a:pt x="157" y="1512"/>
                  </a:cubicBezTo>
                  <a:cubicBezTo>
                    <a:pt x="0" y="3115"/>
                    <a:pt x="649" y="4768"/>
                    <a:pt x="1515" y="6036"/>
                  </a:cubicBezTo>
                  <a:cubicBezTo>
                    <a:pt x="1564" y="6105"/>
                    <a:pt x="1613" y="6184"/>
                    <a:pt x="1672" y="6253"/>
                  </a:cubicBezTo>
                  <a:cubicBezTo>
                    <a:pt x="2528" y="7453"/>
                    <a:pt x="3560" y="8259"/>
                    <a:pt x="4200" y="8298"/>
                  </a:cubicBezTo>
                  <a:cubicBezTo>
                    <a:pt x="4227" y="8300"/>
                    <a:pt x="4254" y="8300"/>
                    <a:pt x="4282" y="8300"/>
                  </a:cubicBezTo>
                  <a:cubicBezTo>
                    <a:pt x="6769" y="8300"/>
                    <a:pt x="9520" y="2613"/>
                    <a:pt x="5970" y="755"/>
                  </a:cubicBezTo>
                  <a:cubicBezTo>
                    <a:pt x="5340" y="421"/>
                    <a:pt x="4662" y="194"/>
                    <a:pt x="3973" y="76"/>
                  </a:cubicBezTo>
                  <a:cubicBezTo>
                    <a:pt x="3885" y="57"/>
                    <a:pt x="3806" y="47"/>
                    <a:pt x="3727" y="37"/>
                  </a:cubicBezTo>
                  <a:cubicBezTo>
                    <a:pt x="3533" y="13"/>
                    <a:pt x="3339" y="1"/>
                    <a:pt x="3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406;p43"/>
            <p:cNvSpPr/>
            <p:nvPr/>
          </p:nvSpPr>
          <p:spPr>
            <a:xfrm>
              <a:off x="3376979" y="3838382"/>
              <a:ext cx="232894" cy="193177"/>
            </a:xfrm>
            <a:custGeom>
              <a:avLst/>
              <a:gdLst/>
              <a:ahLst/>
              <a:cxnLst/>
              <a:rect l="l" t="t" r="r" b="b"/>
              <a:pathLst>
                <a:path w="8567" h="7106" extrusionOk="0">
                  <a:moveTo>
                    <a:pt x="3136" y="1"/>
                  </a:moveTo>
                  <a:cubicBezTo>
                    <a:pt x="2809" y="1"/>
                    <a:pt x="2517" y="63"/>
                    <a:pt x="2253" y="174"/>
                  </a:cubicBezTo>
                  <a:cubicBezTo>
                    <a:pt x="2164" y="214"/>
                    <a:pt x="2076" y="253"/>
                    <a:pt x="1997" y="302"/>
                  </a:cubicBezTo>
                  <a:cubicBezTo>
                    <a:pt x="610" y="1099"/>
                    <a:pt x="158" y="3253"/>
                    <a:pt x="40" y="4128"/>
                  </a:cubicBezTo>
                  <a:cubicBezTo>
                    <a:pt x="1" y="4374"/>
                    <a:pt x="40" y="4629"/>
                    <a:pt x="148" y="4865"/>
                  </a:cubicBezTo>
                  <a:cubicBezTo>
                    <a:pt x="875" y="6275"/>
                    <a:pt x="2675" y="7105"/>
                    <a:pt x="4360" y="7105"/>
                  </a:cubicBezTo>
                  <a:cubicBezTo>
                    <a:pt x="4955" y="7105"/>
                    <a:pt x="5535" y="7001"/>
                    <a:pt x="6049" y="6783"/>
                  </a:cubicBezTo>
                  <a:cubicBezTo>
                    <a:pt x="6137" y="6744"/>
                    <a:pt x="6216" y="6704"/>
                    <a:pt x="6295" y="6665"/>
                  </a:cubicBezTo>
                  <a:cubicBezTo>
                    <a:pt x="6373" y="6626"/>
                    <a:pt x="6462" y="6577"/>
                    <a:pt x="6541" y="6527"/>
                  </a:cubicBezTo>
                  <a:cubicBezTo>
                    <a:pt x="8567" y="5229"/>
                    <a:pt x="7878" y="1374"/>
                    <a:pt x="4151" y="174"/>
                  </a:cubicBezTo>
                  <a:cubicBezTo>
                    <a:pt x="3779" y="55"/>
                    <a:pt x="3443" y="1"/>
                    <a:pt x="3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407;p43"/>
            <p:cNvSpPr/>
            <p:nvPr/>
          </p:nvSpPr>
          <p:spPr>
            <a:xfrm>
              <a:off x="3196770" y="3980532"/>
              <a:ext cx="164986" cy="141253"/>
            </a:xfrm>
            <a:custGeom>
              <a:avLst/>
              <a:gdLst/>
              <a:ahLst/>
              <a:cxnLst/>
              <a:rect l="l" t="t" r="r" b="b"/>
              <a:pathLst>
                <a:path w="6069" h="5196" extrusionOk="0">
                  <a:moveTo>
                    <a:pt x="3473" y="0"/>
                  </a:moveTo>
                  <a:cubicBezTo>
                    <a:pt x="1161" y="0"/>
                    <a:pt x="1" y="2793"/>
                    <a:pt x="1643" y="4426"/>
                  </a:cubicBezTo>
                  <a:cubicBezTo>
                    <a:pt x="2172" y="4958"/>
                    <a:pt x="2823" y="5196"/>
                    <a:pt x="3461" y="5196"/>
                  </a:cubicBezTo>
                  <a:cubicBezTo>
                    <a:pt x="4792" y="5196"/>
                    <a:pt x="6069" y="4159"/>
                    <a:pt x="6069" y="2597"/>
                  </a:cubicBezTo>
                  <a:cubicBezTo>
                    <a:pt x="6069" y="1161"/>
                    <a:pt x="4908" y="0"/>
                    <a:pt x="3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408;p43"/>
            <p:cNvSpPr/>
            <p:nvPr/>
          </p:nvSpPr>
          <p:spPr>
            <a:xfrm>
              <a:off x="2995738" y="3788824"/>
              <a:ext cx="556124" cy="557483"/>
            </a:xfrm>
            <a:custGeom>
              <a:avLst/>
              <a:gdLst/>
              <a:ahLst/>
              <a:cxnLst/>
              <a:rect l="l" t="t" r="r" b="b"/>
              <a:pathLst>
                <a:path w="20457" h="20507" extrusionOk="0">
                  <a:moveTo>
                    <a:pt x="10218" y="1"/>
                  </a:moveTo>
                  <a:cubicBezTo>
                    <a:pt x="8291" y="1"/>
                    <a:pt x="6412" y="542"/>
                    <a:pt x="4780" y="1565"/>
                  </a:cubicBezTo>
                  <a:cubicBezTo>
                    <a:pt x="4819" y="1653"/>
                    <a:pt x="4849" y="1722"/>
                    <a:pt x="4888" y="1801"/>
                  </a:cubicBezTo>
                  <a:cubicBezTo>
                    <a:pt x="6493" y="787"/>
                    <a:pt x="8335" y="260"/>
                    <a:pt x="10208" y="260"/>
                  </a:cubicBezTo>
                  <a:cubicBezTo>
                    <a:pt x="10860" y="260"/>
                    <a:pt x="11515" y="324"/>
                    <a:pt x="12166" y="453"/>
                  </a:cubicBezTo>
                  <a:cubicBezTo>
                    <a:pt x="12156" y="355"/>
                    <a:pt x="12136" y="266"/>
                    <a:pt x="12126" y="178"/>
                  </a:cubicBezTo>
                  <a:cubicBezTo>
                    <a:pt x="11497" y="60"/>
                    <a:pt x="10858" y="1"/>
                    <a:pt x="10218" y="1"/>
                  </a:cubicBezTo>
                  <a:close/>
                  <a:moveTo>
                    <a:pt x="16287" y="1997"/>
                  </a:moveTo>
                  <a:cubicBezTo>
                    <a:pt x="16198" y="2027"/>
                    <a:pt x="16110" y="2066"/>
                    <a:pt x="16031" y="2115"/>
                  </a:cubicBezTo>
                  <a:cubicBezTo>
                    <a:pt x="18185" y="3659"/>
                    <a:pt x="19640" y="5990"/>
                    <a:pt x="20083" y="8596"/>
                  </a:cubicBezTo>
                  <a:cubicBezTo>
                    <a:pt x="20171" y="8567"/>
                    <a:pt x="20250" y="8527"/>
                    <a:pt x="20329" y="8488"/>
                  </a:cubicBezTo>
                  <a:cubicBezTo>
                    <a:pt x="19866" y="5882"/>
                    <a:pt x="18421" y="3551"/>
                    <a:pt x="16287" y="1997"/>
                  </a:cubicBezTo>
                  <a:close/>
                  <a:moveTo>
                    <a:pt x="3334" y="2676"/>
                  </a:moveTo>
                  <a:cubicBezTo>
                    <a:pt x="1623" y="4220"/>
                    <a:pt x="482" y="6315"/>
                    <a:pt x="108" y="8596"/>
                  </a:cubicBezTo>
                  <a:cubicBezTo>
                    <a:pt x="197" y="8606"/>
                    <a:pt x="275" y="8606"/>
                    <a:pt x="364" y="8606"/>
                  </a:cubicBezTo>
                  <a:cubicBezTo>
                    <a:pt x="738" y="6393"/>
                    <a:pt x="1839" y="4367"/>
                    <a:pt x="3501" y="2863"/>
                  </a:cubicBezTo>
                  <a:cubicBezTo>
                    <a:pt x="3442" y="2794"/>
                    <a:pt x="3393" y="2735"/>
                    <a:pt x="3334" y="2676"/>
                  </a:cubicBezTo>
                  <a:close/>
                  <a:moveTo>
                    <a:pt x="20211" y="10524"/>
                  </a:moveTo>
                  <a:cubicBezTo>
                    <a:pt x="20152" y="12707"/>
                    <a:pt x="19375" y="14812"/>
                    <a:pt x="17998" y="16513"/>
                  </a:cubicBezTo>
                  <a:cubicBezTo>
                    <a:pt x="18047" y="16592"/>
                    <a:pt x="18106" y="16661"/>
                    <a:pt x="18155" y="16730"/>
                  </a:cubicBezTo>
                  <a:cubicBezTo>
                    <a:pt x="19581" y="14989"/>
                    <a:pt x="20397" y="12815"/>
                    <a:pt x="20456" y="10563"/>
                  </a:cubicBezTo>
                  <a:cubicBezTo>
                    <a:pt x="20378" y="10544"/>
                    <a:pt x="20299" y="10534"/>
                    <a:pt x="20220" y="10524"/>
                  </a:cubicBezTo>
                  <a:close/>
                  <a:moveTo>
                    <a:pt x="246" y="10868"/>
                  </a:moveTo>
                  <a:cubicBezTo>
                    <a:pt x="157" y="10888"/>
                    <a:pt x="79" y="10898"/>
                    <a:pt x="0" y="10917"/>
                  </a:cubicBezTo>
                  <a:cubicBezTo>
                    <a:pt x="177" y="13769"/>
                    <a:pt x="1554" y="16415"/>
                    <a:pt x="3777" y="18205"/>
                  </a:cubicBezTo>
                  <a:cubicBezTo>
                    <a:pt x="3846" y="18166"/>
                    <a:pt x="3914" y="18116"/>
                    <a:pt x="3983" y="18057"/>
                  </a:cubicBezTo>
                  <a:cubicBezTo>
                    <a:pt x="1780" y="16297"/>
                    <a:pt x="423" y="13681"/>
                    <a:pt x="246" y="10868"/>
                  </a:cubicBezTo>
                  <a:close/>
                  <a:moveTo>
                    <a:pt x="16257" y="18215"/>
                  </a:moveTo>
                  <a:cubicBezTo>
                    <a:pt x="14511" y="19545"/>
                    <a:pt x="12388" y="20248"/>
                    <a:pt x="10227" y="20248"/>
                  </a:cubicBezTo>
                  <a:cubicBezTo>
                    <a:pt x="9576" y="20248"/>
                    <a:pt x="8920" y="20184"/>
                    <a:pt x="8271" y="20054"/>
                  </a:cubicBezTo>
                  <a:cubicBezTo>
                    <a:pt x="8261" y="20142"/>
                    <a:pt x="8252" y="20231"/>
                    <a:pt x="8242" y="20310"/>
                  </a:cubicBezTo>
                  <a:cubicBezTo>
                    <a:pt x="8891" y="20437"/>
                    <a:pt x="9560" y="20506"/>
                    <a:pt x="10218" y="20506"/>
                  </a:cubicBezTo>
                  <a:cubicBezTo>
                    <a:pt x="12441" y="20506"/>
                    <a:pt x="14595" y="19788"/>
                    <a:pt x="16365" y="18451"/>
                  </a:cubicBezTo>
                  <a:cubicBezTo>
                    <a:pt x="16336" y="18372"/>
                    <a:pt x="16296" y="18293"/>
                    <a:pt x="16257" y="18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409;p43"/>
            <p:cNvSpPr/>
            <p:nvPr/>
          </p:nvSpPr>
          <p:spPr>
            <a:xfrm>
              <a:off x="3699147" y="4181835"/>
              <a:ext cx="329401" cy="228082"/>
            </a:xfrm>
            <a:custGeom>
              <a:avLst/>
              <a:gdLst/>
              <a:ahLst/>
              <a:cxnLst/>
              <a:rect l="l" t="t" r="r" b="b"/>
              <a:pathLst>
                <a:path w="12117" h="8390" extrusionOk="0">
                  <a:moveTo>
                    <a:pt x="7770" y="827"/>
                  </a:moveTo>
                  <a:cubicBezTo>
                    <a:pt x="8291" y="827"/>
                    <a:pt x="8842" y="1181"/>
                    <a:pt x="9117" y="1702"/>
                  </a:cubicBezTo>
                  <a:cubicBezTo>
                    <a:pt x="9344" y="2174"/>
                    <a:pt x="9403" y="2696"/>
                    <a:pt x="9304" y="3207"/>
                  </a:cubicBezTo>
                  <a:cubicBezTo>
                    <a:pt x="9166" y="3229"/>
                    <a:pt x="9031" y="3242"/>
                    <a:pt x="8896" y="3242"/>
                  </a:cubicBezTo>
                  <a:cubicBezTo>
                    <a:pt x="8790" y="3242"/>
                    <a:pt x="8684" y="3234"/>
                    <a:pt x="8576" y="3217"/>
                  </a:cubicBezTo>
                  <a:cubicBezTo>
                    <a:pt x="7721" y="3099"/>
                    <a:pt x="7013" y="2381"/>
                    <a:pt x="6963" y="1594"/>
                  </a:cubicBezTo>
                  <a:cubicBezTo>
                    <a:pt x="6954" y="1466"/>
                    <a:pt x="6963" y="1338"/>
                    <a:pt x="7013" y="1220"/>
                  </a:cubicBezTo>
                  <a:cubicBezTo>
                    <a:pt x="7121" y="984"/>
                    <a:pt x="7396" y="866"/>
                    <a:pt x="7613" y="837"/>
                  </a:cubicBezTo>
                  <a:cubicBezTo>
                    <a:pt x="7662" y="837"/>
                    <a:pt x="7711" y="827"/>
                    <a:pt x="7770" y="827"/>
                  </a:cubicBezTo>
                  <a:close/>
                  <a:moveTo>
                    <a:pt x="3944" y="4053"/>
                  </a:moveTo>
                  <a:cubicBezTo>
                    <a:pt x="4131" y="4053"/>
                    <a:pt x="4318" y="4092"/>
                    <a:pt x="4485" y="4181"/>
                  </a:cubicBezTo>
                  <a:cubicBezTo>
                    <a:pt x="5134" y="4525"/>
                    <a:pt x="5488" y="5341"/>
                    <a:pt x="5410" y="6118"/>
                  </a:cubicBezTo>
                  <a:cubicBezTo>
                    <a:pt x="4800" y="6059"/>
                    <a:pt x="4210" y="5843"/>
                    <a:pt x="3708" y="5498"/>
                  </a:cubicBezTo>
                  <a:cubicBezTo>
                    <a:pt x="3511" y="5371"/>
                    <a:pt x="3069" y="5007"/>
                    <a:pt x="3138" y="4584"/>
                  </a:cubicBezTo>
                  <a:cubicBezTo>
                    <a:pt x="3167" y="4397"/>
                    <a:pt x="3285" y="4240"/>
                    <a:pt x="3462" y="4161"/>
                  </a:cubicBezTo>
                  <a:cubicBezTo>
                    <a:pt x="3610" y="4092"/>
                    <a:pt x="3777" y="4053"/>
                    <a:pt x="3944" y="4053"/>
                  </a:cubicBezTo>
                  <a:close/>
                  <a:moveTo>
                    <a:pt x="11871" y="1"/>
                  </a:moveTo>
                  <a:cubicBezTo>
                    <a:pt x="11724" y="955"/>
                    <a:pt x="11369" y="1761"/>
                    <a:pt x="10848" y="2332"/>
                  </a:cubicBezTo>
                  <a:cubicBezTo>
                    <a:pt x="10504" y="2705"/>
                    <a:pt x="10061" y="2991"/>
                    <a:pt x="9570" y="3138"/>
                  </a:cubicBezTo>
                  <a:cubicBezTo>
                    <a:pt x="9658" y="2617"/>
                    <a:pt x="9580" y="2076"/>
                    <a:pt x="9344" y="1594"/>
                  </a:cubicBezTo>
                  <a:cubicBezTo>
                    <a:pt x="9021" y="977"/>
                    <a:pt x="8398" y="579"/>
                    <a:pt x="7770" y="579"/>
                  </a:cubicBezTo>
                  <a:cubicBezTo>
                    <a:pt x="7707" y="579"/>
                    <a:pt x="7645" y="583"/>
                    <a:pt x="7583" y="591"/>
                  </a:cubicBezTo>
                  <a:cubicBezTo>
                    <a:pt x="7249" y="620"/>
                    <a:pt x="6944" y="817"/>
                    <a:pt x="6786" y="1112"/>
                  </a:cubicBezTo>
                  <a:cubicBezTo>
                    <a:pt x="6727" y="1270"/>
                    <a:pt x="6698" y="1437"/>
                    <a:pt x="6718" y="1604"/>
                  </a:cubicBezTo>
                  <a:cubicBezTo>
                    <a:pt x="6777" y="2509"/>
                    <a:pt x="7583" y="3335"/>
                    <a:pt x="8547" y="3473"/>
                  </a:cubicBezTo>
                  <a:cubicBezTo>
                    <a:pt x="8665" y="3487"/>
                    <a:pt x="8780" y="3495"/>
                    <a:pt x="8896" y="3495"/>
                  </a:cubicBezTo>
                  <a:cubicBezTo>
                    <a:pt x="9012" y="3495"/>
                    <a:pt x="9127" y="3487"/>
                    <a:pt x="9245" y="3473"/>
                  </a:cubicBezTo>
                  <a:lnTo>
                    <a:pt x="9245" y="3473"/>
                  </a:lnTo>
                  <a:cubicBezTo>
                    <a:pt x="9235" y="3502"/>
                    <a:pt x="9225" y="3532"/>
                    <a:pt x="9216" y="3561"/>
                  </a:cubicBezTo>
                  <a:cubicBezTo>
                    <a:pt x="8881" y="4663"/>
                    <a:pt x="8045" y="5538"/>
                    <a:pt x="6963" y="5931"/>
                  </a:cubicBezTo>
                  <a:cubicBezTo>
                    <a:pt x="6588" y="6062"/>
                    <a:pt x="6205" y="6131"/>
                    <a:pt x="5813" y="6131"/>
                  </a:cubicBezTo>
                  <a:cubicBezTo>
                    <a:pt x="5764" y="6131"/>
                    <a:pt x="5715" y="6130"/>
                    <a:pt x="5665" y="6128"/>
                  </a:cubicBezTo>
                  <a:cubicBezTo>
                    <a:pt x="5754" y="5262"/>
                    <a:pt x="5341" y="4348"/>
                    <a:pt x="4603" y="3954"/>
                  </a:cubicBezTo>
                  <a:cubicBezTo>
                    <a:pt x="4399" y="3852"/>
                    <a:pt x="4179" y="3801"/>
                    <a:pt x="3958" y="3801"/>
                  </a:cubicBezTo>
                  <a:cubicBezTo>
                    <a:pt x="3753" y="3801"/>
                    <a:pt x="3548" y="3845"/>
                    <a:pt x="3354" y="3935"/>
                  </a:cubicBezTo>
                  <a:cubicBezTo>
                    <a:pt x="3108" y="4043"/>
                    <a:pt x="2931" y="4269"/>
                    <a:pt x="2892" y="4544"/>
                  </a:cubicBezTo>
                  <a:cubicBezTo>
                    <a:pt x="2833" y="4938"/>
                    <a:pt x="3079" y="5371"/>
                    <a:pt x="3570" y="5705"/>
                  </a:cubicBezTo>
                  <a:cubicBezTo>
                    <a:pt x="4102" y="6079"/>
                    <a:pt x="4721" y="6305"/>
                    <a:pt x="5370" y="6364"/>
                  </a:cubicBezTo>
                  <a:cubicBezTo>
                    <a:pt x="5341" y="6482"/>
                    <a:pt x="5292" y="6600"/>
                    <a:pt x="5242" y="6708"/>
                  </a:cubicBezTo>
                  <a:cubicBezTo>
                    <a:pt x="4859" y="7564"/>
                    <a:pt x="3895" y="8134"/>
                    <a:pt x="2853" y="8134"/>
                  </a:cubicBezTo>
                  <a:cubicBezTo>
                    <a:pt x="1928" y="8134"/>
                    <a:pt x="954" y="7701"/>
                    <a:pt x="187" y="6934"/>
                  </a:cubicBezTo>
                  <a:lnTo>
                    <a:pt x="0" y="7121"/>
                  </a:lnTo>
                  <a:cubicBezTo>
                    <a:pt x="827" y="7928"/>
                    <a:pt x="1859" y="8390"/>
                    <a:pt x="2853" y="8390"/>
                  </a:cubicBezTo>
                  <a:cubicBezTo>
                    <a:pt x="3993" y="8390"/>
                    <a:pt x="5046" y="7760"/>
                    <a:pt x="5478" y="6816"/>
                  </a:cubicBezTo>
                  <a:cubicBezTo>
                    <a:pt x="5537" y="6679"/>
                    <a:pt x="5587" y="6531"/>
                    <a:pt x="5616" y="6384"/>
                  </a:cubicBezTo>
                  <a:cubicBezTo>
                    <a:pt x="5670" y="6386"/>
                    <a:pt x="5723" y="6387"/>
                    <a:pt x="5777" y="6387"/>
                  </a:cubicBezTo>
                  <a:cubicBezTo>
                    <a:pt x="6205" y="6387"/>
                    <a:pt x="6631" y="6317"/>
                    <a:pt x="7042" y="6177"/>
                  </a:cubicBezTo>
                  <a:cubicBezTo>
                    <a:pt x="8203" y="5754"/>
                    <a:pt x="9098" y="4810"/>
                    <a:pt x="9462" y="3630"/>
                  </a:cubicBezTo>
                  <a:cubicBezTo>
                    <a:pt x="9481" y="3561"/>
                    <a:pt x="9501" y="3492"/>
                    <a:pt x="9511" y="3423"/>
                  </a:cubicBezTo>
                  <a:cubicBezTo>
                    <a:pt x="10101" y="3266"/>
                    <a:pt x="10622" y="2951"/>
                    <a:pt x="11025" y="2499"/>
                  </a:cubicBezTo>
                  <a:cubicBezTo>
                    <a:pt x="11586" y="1889"/>
                    <a:pt x="11960" y="1043"/>
                    <a:pt x="12117" y="40"/>
                  </a:cubicBezTo>
                  <a:lnTo>
                    <a:pt x="11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410;p43"/>
            <p:cNvSpPr/>
            <p:nvPr/>
          </p:nvSpPr>
          <p:spPr>
            <a:xfrm>
              <a:off x="4063561" y="3639634"/>
              <a:ext cx="129156" cy="252413"/>
            </a:xfrm>
            <a:custGeom>
              <a:avLst/>
              <a:gdLst/>
              <a:ahLst/>
              <a:cxnLst/>
              <a:rect l="l" t="t" r="r" b="b"/>
              <a:pathLst>
                <a:path w="4751" h="9285" extrusionOk="0">
                  <a:moveTo>
                    <a:pt x="1456" y="2637"/>
                  </a:moveTo>
                  <a:cubicBezTo>
                    <a:pt x="1997" y="2637"/>
                    <a:pt x="2528" y="2902"/>
                    <a:pt x="2941" y="3286"/>
                  </a:cubicBezTo>
                  <a:cubicBezTo>
                    <a:pt x="2823" y="3620"/>
                    <a:pt x="2607" y="3915"/>
                    <a:pt x="2321" y="4132"/>
                  </a:cubicBezTo>
                  <a:cubicBezTo>
                    <a:pt x="2064" y="4319"/>
                    <a:pt x="1750" y="4413"/>
                    <a:pt x="1448" y="4413"/>
                  </a:cubicBezTo>
                  <a:cubicBezTo>
                    <a:pt x="1116" y="4413"/>
                    <a:pt x="797" y="4299"/>
                    <a:pt x="581" y="4073"/>
                  </a:cubicBezTo>
                  <a:cubicBezTo>
                    <a:pt x="364" y="3866"/>
                    <a:pt x="266" y="3571"/>
                    <a:pt x="335" y="3276"/>
                  </a:cubicBezTo>
                  <a:cubicBezTo>
                    <a:pt x="433" y="2961"/>
                    <a:pt x="748" y="2774"/>
                    <a:pt x="1023" y="2696"/>
                  </a:cubicBezTo>
                  <a:cubicBezTo>
                    <a:pt x="1161" y="2656"/>
                    <a:pt x="1308" y="2637"/>
                    <a:pt x="1456" y="2637"/>
                  </a:cubicBezTo>
                  <a:close/>
                  <a:moveTo>
                    <a:pt x="1407" y="0"/>
                  </a:moveTo>
                  <a:cubicBezTo>
                    <a:pt x="982" y="0"/>
                    <a:pt x="569" y="154"/>
                    <a:pt x="285" y="453"/>
                  </a:cubicBezTo>
                  <a:lnTo>
                    <a:pt x="472" y="630"/>
                  </a:lnTo>
                  <a:cubicBezTo>
                    <a:pt x="701" y="386"/>
                    <a:pt x="1044" y="263"/>
                    <a:pt x="1401" y="263"/>
                  </a:cubicBezTo>
                  <a:cubicBezTo>
                    <a:pt x="1721" y="263"/>
                    <a:pt x="2052" y="362"/>
                    <a:pt x="2321" y="562"/>
                  </a:cubicBezTo>
                  <a:cubicBezTo>
                    <a:pt x="2833" y="945"/>
                    <a:pt x="3138" y="1653"/>
                    <a:pt x="3118" y="2411"/>
                  </a:cubicBezTo>
                  <a:cubicBezTo>
                    <a:pt x="3118" y="2617"/>
                    <a:pt x="3088" y="2824"/>
                    <a:pt x="3029" y="3020"/>
                  </a:cubicBezTo>
                  <a:cubicBezTo>
                    <a:pt x="2579" y="2639"/>
                    <a:pt x="2023" y="2382"/>
                    <a:pt x="1452" y="2382"/>
                  </a:cubicBezTo>
                  <a:cubicBezTo>
                    <a:pt x="1287" y="2382"/>
                    <a:pt x="1120" y="2403"/>
                    <a:pt x="954" y="2450"/>
                  </a:cubicBezTo>
                  <a:cubicBezTo>
                    <a:pt x="522" y="2568"/>
                    <a:pt x="197" y="2853"/>
                    <a:pt x="89" y="3207"/>
                  </a:cubicBezTo>
                  <a:cubicBezTo>
                    <a:pt x="0" y="3581"/>
                    <a:pt x="118" y="3984"/>
                    <a:pt x="394" y="4250"/>
                  </a:cubicBezTo>
                  <a:cubicBezTo>
                    <a:pt x="661" y="4527"/>
                    <a:pt x="1050" y="4668"/>
                    <a:pt x="1452" y="4668"/>
                  </a:cubicBezTo>
                  <a:cubicBezTo>
                    <a:pt x="1806" y="4668"/>
                    <a:pt x="2170" y="4559"/>
                    <a:pt x="2469" y="4338"/>
                  </a:cubicBezTo>
                  <a:cubicBezTo>
                    <a:pt x="2764" y="4112"/>
                    <a:pt x="2990" y="3817"/>
                    <a:pt x="3138" y="3482"/>
                  </a:cubicBezTo>
                  <a:cubicBezTo>
                    <a:pt x="3265" y="3620"/>
                    <a:pt x="3383" y="3778"/>
                    <a:pt x="3482" y="3945"/>
                  </a:cubicBezTo>
                  <a:cubicBezTo>
                    <a:pt x="4475" y="5567"/>
                    <a:pt x="4023" y="7928"/>
                    <a:pt x="2508" y="9088"/>
                  </a:cubicBezTo>
                  <a:lnTo>
                    <a:pt x="2666" y="9285"/>
                  </a:lnTo>
                  <a:cubicBezTo>
                    <a:pt x="4278" y="8056"/>
                    <a:pt x="4750" y="5548"/>
                    <a:pt x="3698" y="3807"/>
                  </a:cubicBezTo>
                  <a:cubicBezTo>
                    <a:pt x="3570" y="3601"/>
                    <a:pt x="3413" y="3404"/>
                    <a:pt x="3236" y="3227"/>
                  </a:cubicBezTo>
                  <a:cubicBezTo>
                    <a:pt x="3324" y="2961"/>
                    <a:pt x="3364" y="2686"/>
                    <a:pt x="3374" y="2420"/>
                  </a:cubicBezTo>
                  <a:cubicBezTo>
                    <a:pt x="3393" y="1565"/>
                    <a:pt x="3059" y="788"/>
                    <a:pt x="2469" y="355"/>
                  </a:cubicBezTo>
                  <a:cubicBezTo>
                    <a:pt x="2157" y="117"/>
                    <a:pt x="1778" y="0"/>
                    <a:pt x="1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36771856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2"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096512" y="2748399"/>
            <a:ext cx="3977072" cy="922500"/>
          </a:xfrm>
          <a:prstGeom prst="rect">
            <a:avLst/>
          </a:prstGeom>
        </p:spPr>
        <p:txBody>
          <a:bodyPr spcFirstLastPara="1" wrap="square" lIns="91425" tIns="91425" rIns="91425" bIns="91425" anchor="b" anchorCtr="0">
            <a:noAutofit/>
          </a:bodyPr>
          <a:lstStyle/>
          <a:p>
            <a:pPr lvl="0"/>
            <a:r>
              <a:rPr lang="en-US" sz="2000" dirty="0" smtClean="0">
                <a:latin typeface="Bahnschrift" pitchFamily="34" charset="0"/>
              </a:rPr>
              <a:t>Do well-rated movies, based on critics and users (general public reviews) earn better revenue?</a:t>
            </a:r>
            <a:endParaRPr lang="en-IN" sz="2000" dirty="0"/>
          </a:p>
        </p:txBody>
      </p:sp>
      <p:sp>
        <p:nvSpPr>
          <p:cNvPr id="970" name="Google Shape;970;p31"/>
          <p:cNvSpPr txBox="1">
            <a:spLocks noGrp="1"/>
          </p:cNvSpPr>
          <p:nvPr>
            <p:ph type="title" idx="2"/>
          </p:nvPr>
        </p:nvSpPr>
        <p:spPr>
          <a:xfrm>
            <a:off x="4860583" y="124204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smtClean="0"/>
              <a:t>Objective 2</a:t>
            </a:r>
            <a:endParaRPr sz="4000" dirty="0"/>
          </a:p>
        </p:txBody>
      </p:sp>
      <p:grpSp>
        <p:nvGrpSpPr>
          <p:cNvPr id="5"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295555"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640017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2" name="Picture 1">
            <a:extLst>
              <a:ext uri="{FF2B5EF4-FFF2-40B4-BE49-F238E27FC236}">
                <a16:creationId xmlns:a16="http://schemas.microsoft.com/office/drawing/2014/main" xmlns="" id="{462F0974-6A25-AA12-783E-79A17358B95C}"/>
              </a:ext>
            </a:extLst>
          </p:cNvPr>
          <p:cNvPicPr>
            <a:picLocks noChangeAspect="1"/>
          </p:cNvPicPr>
          <p:nvPr/>
        </p:nvPicPr>
        <p:blipFill>
          <a:blip r:embed="rId3" cstate="print"/>
          <a:srcRect/>
          <a:stretch>
            <a:fillRect/>
          </a:stretch>
        </p:blipFill>
        <p:spPr bwMode="auto">
          <a:xfrm>
            <a:off x="408431" y="478726"/>
            <a:ext cx="5579237" cy="3990975"/>
          </a:xfrm>
          <a:prstGeom prst="rect">
            <a:avLst/>
          </a:prstGeom>
          <a:noFill/>
          <a:ln w="9525">
            <a:noFill/>
            <a:miter lim="800000"/>
            <a:headEnd/>
            <a:tailEnd/>
          </a:ln>
        </p:spPr>
      </p:pic>
      <p:sp>
        <p:nvSpPr>
          <p:cNvPr id="4" name="Rectangle 3"/>
          <p:cNvSpPr/>
          <p:nvPr/>
        </p:nvSpPr>
        <p:spPr>
          <a:xfrm>
            <a:off x="6076339" y="971753"/>
            <a:ext cx="2822448" cy="1938992"/>
          </a:xfrm>
          <a:prstGeom prst="rect">
            <a:avLst/>
          </a:prstGeom>
        </p:spPr>
        <p:txBody>
          <a:bodyPr wrap="square">
            <a:spAutoFit/>
          </a:bodyPr>
          <a:lstStyle/>
          <a:p>
            <a:r>
              <a:rPr lang="en-US" sz="2000" dirty="0" smtClean="0">
                <a:latin typeface="Bahnschrift" pitchFamily="34" charset="0"/>
              </a:rPr>
              <a:t>It seems that if the movie is generally rated higher, then it has the possibility of making more in the box office.</a:t>
            </a:r>
            <a:r>
              <a:rPr lang="en-US" dirty="0" smtClean="0"/>
              <a:t> </a:t>
            </a:r>
            <a:endParaRPr lang="en-US" dirty="0"/>
          </a:p>
        </p:txBody>
      </p:sp>
    </p:spTree>
    <p:extLst>
      <p:ext uri="{BB962C8B-B14F-4D97-AF65-F5344CB8AC3E}">
        <p14:creationId xmlns:p14="http://schemas.microsoft.com/office/powerpoint/2010/main" xmlns="" val="26653108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3" name="Picture 2">
            <a:extLst>
              <a:ext uri="{FF2B5EF4-FFF2-40B4-BE49-F238E27FC236}">
                <a16:creationId xmlns:a16="http://schemas.microsoft.com/office/drawing/2014/main" xmlns="" id="{120E55C5-5586-D2DC-C175-462355C01A05}"/>
              </a:ext>
            </a:extLst>
          </p:cNvPr>
          <p:cNvPicPr>
            <a:picLocks noChangeAspect="1"/>
          </p:cNvPicPr>
          <p:nvPr/>
        </p:nvPicPr>
        <p:blipFill>
          <a:blip r:embed="rId3" cstate="print"/>
          <a:srcRect/>
          <a:stretch>
            <a:fillRect/>
          </a:stretch>
        </p:blipFill>
        <p:spPr bwMode="auto">
          <a:xfrm>
            <a:off x="591502" y="376682"/>
            <a:ext cx="6010275" cy="4292600"/>
          </a:xfrm>
          <a:prstGeom prst="rect">
            <a:avLst/>
          </a:prstGeom>
          <a:noFill/>
          <a:ln w="9525">
            <a:noFill/>
            <a:miter lim="800000"/>
            <a:headEnd/>
            <a:tailEnd/>
          </a:ln>
        </p:spPr>
      </p:pic>
      <p:sp>
        <p:nvSpPr>
          <p:cNvPr id="4" name="Rectangle 3"/>
          <p:cNvSpPr/>
          <p:nvPr/>
        </p:nvSpPr>
        <p:spPr>
          <a:xfrm>
            <a:off x="6608064" y="1359164"/>
            <a:ext cx="2365248" cy="1938992"/>
          </a:xfrm>
          <a:prstGeom prst="rect">
            <a:avLst/>
          </a:prstGeom>
        </p:spPr>
        <p:txBody>
          <a:bodyPr wrap="square">
            <a:spAutoFit/>
          </a:bodyPr>
          <a:lstStyle/>
          <a:p>
            <a:r>
              <a:rPr lang="en-US" sz="2000" dirty="0" smtClean="0">
                <a:latin typeface="Bahnschrift" pitchFamily="34" charset="0"/>
              </a:rPr>
              <a:t> the average revenue and the median revenue increase with the increase of the rating. </a:t>
            </a:r>
            <a:endParaRPr lang="en-US" sz="2000" dirty="0">
              <a:latin typeface="Bahnschrift" pitchFamily="34" charset="0"/>
            </a:endParaRPr>
          </a:p>
        </p:txBody>
      </p:sp>
    </p:spTree>
    <p:extLst>
      <p:ext uri="{BB962C8B-B14F-4D97-AF65-F5344CB8AC3E}">
        <p14:creationId xmlns:p14="http://schemas.microsoft.com/office/powerpoint/2010/main" xmlns="" val="2799592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29"/>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a:t>
            </a:r>
            <a:r>
              <a:rPr lang="en">
                <a:solidFill>
                  <a:schemeClr val="lt1"/>
                </a:solidFill>
              </a:rPr>
              <a:t>contents</a:t>
            </a:r>
            <a:endParaRPr>
              <a:solidFill>
                <a:schemeClr val="lt1"/>
              </a:solidFill>
            </a:endParaRPr>
          </a:p>
        </p:txBody>
      </p:sp>
      <p:grpSp>
        <p:nvGrpSpPr>
          <p:cNvPr id="729" name="Google Shape;729;p29"/>
          <p:cNvGrpSpPr/>
          <p:nvPr/>
        </p:nvGrpSpPr>
        <p:grpSpPr>
          <a:xfrm rot="1028086">
            <a:off x="7735261" y="3893910"/>
            <a:ext cx="1155832" cy="1085718"/>
            <a:chOff x="220838" y="-10150"/>
            <a:chExt cx="1417700" cy="1331700"/>
          </a:xfrm>
        </p:grpSpPr>
        <p:sp>
          <p:nvSpPr>
            <p:cNvPr id="730" name="Google Shape;730;p29"/>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9"/>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9"/>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9"/>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9"/>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9"/>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9"/>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9"/>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9"/>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9"/>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9"/>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9"/>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9"/>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9"/>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9"/>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9"/>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9"/>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9"/>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9"/>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9"/>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9"/>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9"/>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9"/>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9"/>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9"/>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9"/>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9"/>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9"/>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9"/>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9"/>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9"/>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9"/>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9"/>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9"/>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9"/>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9"/>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9"/>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9"/>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9"/>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9"/>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9"/>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9"/>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9"/>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9"/>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9"/>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9"/>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6" name="Google Shape;776;p29"/>
          <p:cNvSpPr txBox="1">
            <a:spLocks noGrp="1"/>
          </p:cNvSpPr>
          <p:nvPr>
            <p:ph type="subTitle" idx="1"/>
          </p:nvPr>
        </p:nvSpPr>
        <p:spPr>
          <a:xfrm>
            <a:off x="1381125" y="220377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777" name="Google Shape;777;p29"/>
          <p:cNvSpPr txBox="1">
            <a:spLocks noGrp="1"/>
          </p:cNvSpPr>
          <p:nvPr>
            <p:ph type="subTitle" idx="4"/>
          </p:nvPr>
        </p:nvSpPr>
        <p:spPr>
          <a:xfrm>
            <a:off x="3602250" y="220377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About Data</a:t>
            </a:r>
          </a:p>
          <a:p>
            <a:pPr marL="0" lvl="0" indent="0" algn="ctr" rtl="0">
              <a:spcBef>
                <a:spcPts val="0"/>
              </a:spcBef>
              <a:spcAft>
                <a:spcPts val="0"/>
              </a:spcAft>
              <a:buNone/>
            </a:pPr>
            <a:endParaRPr lang="en-IN" dirty="0"/>
          </a:p>
          <a:p>
            <a:pPr marL="0" lvl="0" indent="0" algn="ctr" rtl="0">
              <a:spcBef>
                <a:spcPts val="0"/>
              </a:spcBef>
              <a:spcAft>
                <a:spcPts val="0"/>
              </a:spcAft>
              <a:buNone/>
            </a:pPr>
            <a:endParaRPr lang="en-IN" dirty="0">
              <a:solidFill>
                <a:schemeClr val="dk2"/>
              </a:solidFill>
            </a:endParaRPr>
          </a:p>
        </p:txBody>
      </p:sp>
      <p:sp>
        <p:nvSpPr>
          <p:cNvPr id="778" name="Google Shape;778;p29"/>
          <p:cNvSpPr txBox="1">
            <a:spLocks noGrp="1"/>
          </p:cNvSpPr>
          <p:nvPr>
            <p:ph type="subTitle" idx="5"/>
          </p:nvPr>
        </p:nvSpPr>
        <p:spPr>
          <a:xfrm>
            <a:off x="5823375" y="2203775"/>
            <a:ext cx="1939500" cy="44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Objective</a:t>
            </a:r>
            <a:endParaRPr dirty="0"/>
          </a:p>
        </p:txBody>
      </p:sp>
      <p:sp>
        <p:nvSpPr>
          <p:cNvPr id="779" name="Google Shape;779;p29"/>
          <p:cNvSpPr txBox="1">
            <a:spLocks noGrp="1"/>
          </p:cNvSpPr>
          <p:nvPr>
            <p:ph type="title"/>
          </p:nvPr>
        </p:nvSpPr>
        <p:spPr>
          <a:xfrm>
            <a:off x="1713225"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780" name="Google Shape;780;p29"/>
          <p:cNvSpPr txBox="1">
            <a:spLocks noGrp="1"/>
          </p:cNvSpPr>
          <p:nvPr>
            <p:ph type="title" idx="2"/>
          </p:nvPr>
        </p:nvSpPr>
        <p:spPr>
          <a:xfrm>
            <a:off x="3934350"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81" name="Google Shape;781;p29"/>
          <p:cNvSpPr txBox="1">
            <a:spLocks noGrp="1"/>
          </p:cNvSpPr>
          <p:nvPr>
            <p:ph type="title" idx="3"/>
          </p:nvPr>
        </p:nvSpPr>
        <p:spPr>
          <a:xfrm>
            <a:off x="6155475" y="1582250"/>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782" name="Google Shape;782;p29"/>
          <p:cNvGrpSpPr/>
          <p:nvPr/>
        </p:nvGrpSpPr>
        <p:grpSpPr>
          <a:xfrm rot="-611180">
            <a:off x="203878" y="3939646"/>
            <a:ext cx="1253041" cy="994265"/>
            <a:chOff x="1291550" y="1421925"/>
            <a:chExt cx="1399875" cy="1110775"/>
          </a:xfrm>
        </p:grpSpPr>
        <p:sp>
          <p:nvSpPr>
            <p:cNvPr id="783" name="Google Shape;783;p29"/>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9"/>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9"/>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9"/>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9"/>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9"/>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9"/>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9"/>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9"/>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9"/>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9"/>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9"/>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9"/>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9"/>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9"/>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9"/>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9"/>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 name="Google Shape;801;p29"/>
          <p:cNvGrpSpPr/>
          <p:nvPr/>
        </p:nvGrpSpPr>
        <p:grpSpPr>
          <a:xfrm rot="411809">
            <a:off x="7130959" y="121184"/>
            <a:ext cx="1817755" cy="1541152"/>
            <a:chOff x="50279" y="3561268"/>
            <a:chExt cx="1817816" cy="1541204"/>
          </a:xfrm>
        </p:grpSpPr>
        <p:sp>
          <p:nvSpPr>
            <p:cNvPr id="802" name="Google Shape;802;p29"/>
            <p:cNvSpPr/>
            <p:nvPr/>
          </p:nvSpPr>
          <p:spPr>
            <a:xfrm rot="-573985">
              <a:off x="146070" y="3687439"/>
              <a:ext cx="1626235" cy="1288863"/>
            </a:xfrm>
            <a:custGeom>
              <a:avLst/>
              <a:gdLst/>
              <a:ahLst/>
              <a:cxnLst/>
              <a:rect l="l" t="t" r="r" b="b"/>
              <a:pathLst>
                <a:path w="56600" h="44858" extrusionOk="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9"/>
            <p:cNvSpPr/>
            <p:nvPr/>
          </p:nvSpPr>
          <p:spPr>
            <a:xfrm rot="-573985">
              <a:off x="199583" y="3735440"/>
              <a:ext cx="1537797" cy="1202954"/>
            </a:xfrm>
            <a:custGeom>
              <a:avLst/>
              <a:gdLst/>
              <a:ahLst/>
              <a:cxnLst/>
              <a:rect l="l" t="t" r="r" b="b"/>
              <a:pathLst>
                <a:path w="53522" h="41868" extrusionOk="0">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9"/>
            <p:cNvSpPr/>
            <p:nvPr/>
          </p:nvSpPr>
          <p:spPr>
            <a:xfrm rot="-573985">
              <a:off x="1290286" y="3940612"/>
              <a:ext cx="251233" cy="225144"/>
            </a:xfrm>
            <a:custGeom>
              <a:avLst/>
              <a:gdLst/>
              <a:ahLst/>
              <a:cxnLst/>
              <a:rect l="l" t="t" r="r" b="b"/>
              <a:pathLst>
                <a:path w="8744" h="7836" extrusionOk="0">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9"/>
            <p:cNvSpPr/>
            <p:nvPr/>
          </p:nvSpPr>
          <p:spPr>
            <a:xfrm rot="-573985">
              <a:off x="339051" y="3954906"/>
              <a:ext cx="244452" cy="225058"/>
            </a:xfrm>
            <a:custGeom>
              <a:avLst/>
              <a:gdLst/>
              <a:ahLst/>
              <a:cxnLst/>
              <a:rect l="l" t="t" r="r" b="b"/>
              <a:pathLst>
                <a:path w="8508" h="7833" extrusionOk="0">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rot="-573985">
              <a:off x="726635" y="4645770"/>
              <a:ext cx="257181" cy="225173"/>
            </a:xfrm>
            <a:custGeom>
              <a:avLst/>
              <a:gdLst/>
              <a:ahLst/>
              <a:cxnLst/>
              <a:rect l="l" t="t" r="r" b="b"/>
              <a:pathLst>
                <a:path w="8951" h="7837" extrusionOk="0">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rot="-573985">
              <a:off x="300130" y="3886666"/>
              <a:ext cx="889861" cy="569987"/>
            </a:xfrm>
            <a:custGeom>
              <a:avLst/>
              <a:gdLst/>
              <a:ahLst/>
              <a:cxnLst/>
              <a:rect l="l" t="t" r="r" b="b"/>
              <a:pathLst>
                <a:path w="30971" h="19838" extrusionOk="0">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rot="-573985">
              <a:off x="389165" y="3890201"/>
              <a:ext cx="624520" cy="577486"/>
            </a:xfrm>
            <a:custGeom>
              <a:avLst/>
              <a:gdLst/>
              <a:ahLst/>
              <a:cxnLst/>
              <a:rect l="l" t="t" r="r" b="b"/>
              <a:pathLst>
                <a:path w="21736" h="20099" extrusionOk="0">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rot="-573985">
              <a:off x="351303" y="3959900"/>
              <a:ext cx="591162" cy="460776"/>
            </a:xfrm>
            <a:custGeom>
              <a:avLst/>
              <a:gdLst/>
              <a:ahLst/>
              <a:cxnLst/>
              <a:rect l="l" t="t" r="r" b="b"/>
              <a:pathLst>
                <a:path w="20575" h="16037" extrusionOk="0">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rot="-573985">
              <a:off x="453207" y="4209101"/>
              <a:ext cx="40167" cy="55137"/>
            </a:xfrm>
            <a:custGeom>
              <a:avLst/>
              <a:gdLst/>
              <a:ahLst/>
              <a:cxnLst/>
              <a:rect l="l" t="t" r="r" b="b"/>
              <a:pathLst>
                <a:path w="1398" h="1919" extrusionOk="0">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rot="-573985">
              <a:off x="504718" y="4195128"/>
              <a:ext cx="20946" cy="49764"/>
            </a:xfrm>
            <a:custGeom>
              <a:avLst/>
              <a:gdLst/>
              <a:ahLst/>
              <a:cxnLst/>
              <a:rect l="l" t="t" r="r" b="b"/>
              <a:pathLst>
                <a:path w="729" h="1732" extrusionOk="0">
                  <a:moveTo>
                    <a:pt x="178" y="0"/>
                  </a:moveTo>
                  <a:lnTo>
                    <a:pt x="1" y="59"/>
                  </a:lnTo>
                  <a:lnTo>
                    <a:pt x="551" y="1731"/>
                  </a:lnTo>
                  <a:lnTo>
                    <a:pt x="728" y="167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rot="-573985">
              <a:off x="527880" y="4171984"/>
              <a:ext cx="53413" cy="51833"/>
            </a:xfrm>
            <a:custGeom>
              <a:avLst/>
              <a:gdLst/>
              <a:ahLst/>
              <a:cxnLst/>
              <a:rect l="l" t="t" r="r" b="b"/>
              <a:pathLst>
                <a:path w="1859" h="1804" extrusionOk="0">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rot="-573985">
              <a:off x="581118" y="4139798"/>
              <a:ext cx="56545" cy="61056"/>
            </a:xfrm>
            <a:custGeom>
              <a:avLst/>
              <a:gdLst/>
              <a:ahLst/>
              <a:cxnLst/>
              <a:rect l="l" t="t" r="r" b="b"/>
              <a:pathLst>
                <a:path w="1968" h="2125" extrusionOk="0">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rot="-573985">
              <a:off x="633158" y="4114949"/>
              <a:ext cx="49764" cy="58815"/>
            </a:xfrm>
            <a:custGeom>
              <a:avLst/>
              <a:gdLst/>
              <a:ahLst/>
              <a:cxnLst/>
              <a:rect l="l" t="t" r="r" b="b"/>
              <a:pathLst>
                <a:path w="1732" h="2047" extrusionOk="0">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rot="-573985">
              <a:off x="674382" y="4091572"/>
              <a:ext cx="40455" cy="55137"/>
            </a:xfrm>
            <a:custGeom>
              <a:avLst/>
              <a:gdLst/>
              <a:ahLst/>
              <a:cxnLst/>
              <a:rect l="l" t="t" r="r" b="b"/>
              <a:pathLst>
                <a:path w="1408" h="1919" extrusionOk="0">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rot="-573985">
              <a:off x="722931" y="4071340"/>
              <a:ext cx="46661" cy="52321"/>
            </a:xfrm>
            <a:custGeom>
              <a:avLst/>
              <a:gdLst/>
              <a:ahLst/>
              <a:cxnLst/>
              <a:rect l="l" t="t" r="r" b="b"/>
              <a:pathLst>
                <a:path w="1624" h="1821" extrusionOk="0">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rot="-573985">
              <a:off x="507566" y="4272369"/>
              <a:ext cx="65567" cy="64733"/>
            </a:xfrm>
            <a:custGeom>
              <a:avLst/>
              <a:gdLst/>
              <a:ahLst/>
              <a:cxnLst/>
              <a:rect l="l" t="t" r="r" b="b"/>
              <a:pathLst>
                <a:path w="2282" h="2253" extrusionOk="0">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rot="-573985">
              <a:off x="571694" y="4243407"/>
              <a:ext cx="64705" cy="53585"/>
            </a:xfrm>
            <a:custGeom>
              <a:avLst/>
              <a:gdLst/>
              <a:ahLst/>
              <a:cxnLst/>
              <a:rect l="l" t="t" r="r" b="b"/>
              <a:pathLst>
                <a:path w="2252" h="1865" extrusionOk="0">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rot="-573985">
              <a:off x="625472" y="4211836"/>
              <a:ext cx="47523" cy="56545"/>
            </a:xfrm>
            <a:custGeom>
              <a:avLst/>
              <a:gdLst/>
              <a:ahLst/>
              <a:cxnLst/>
              <a:rect l="l" t="t" r="r" b="b"/>
              <a:pathLst>
                <a:path w="1654" h="1968" extrusionOk="0">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rot="-573985">
              <a:off x="684780" y="4197740"/>
              <a:ext cx="20946" cy="49477"/>
            </a:xfrm>
            <a:custGeom>
              <a:avLst/>
              <a:gdLst/>
              <a:ahLst/>
              <a:cxnLst/>
              <a:rect l="l" t="t" r="r" b="b"/>
              <a:pathLst>
                <a:path w="729" h="1722" extrusionOk="0">
                  <a:moveTo>
                    <a:pt x="178" y="0"/>
                  </a:moveTo>
                  <a:lnTo>
                    <a:pt x="1" y="59"/>
                  </a:lnTo>
                  <a:lnTo>
                    <a:pt x="552" y="1721"/>
                  </a:lnTo>
                  <a:lnTo>
                    <a:pt x="729" y="1662"/>
                  </a:lnTo>
                  <a:lnTo>
                    <a:pt x="1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rot="-573985">
              <a:off x="709071" y="4172616"/>
              <a:ext cx="50023" cy="58815"/>
            </a:xfrm>
            <a:custGeom>
              <a:avLst/>
              <a:gdLst/>
              <a:ahLst/>
              <a:cxnLst/>
              <a:rect l="l" t="t" r="r" b="b"/>
              <a:pathLst>
                <a:path w="1741" h="2047" extrusionOk="0">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rot="-573985">
              <a:off x="756768" y="4151300"/>
              <a:ext cx="46632" cy="52321"/>
            </a:xfrm>
            <a:custGeom>
              <a:avLst/>
              <a:gdLst/>
              <a:ahLst/>
              <a:cxnLst/>
              <a:rect l="l" t="t" r="r" b="b"/>
              <a:pathLst>
                <a:path w="1623" h="1821" extrusionOk="0">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rot="-573985">
              <a:off x="870444" y="4610250"/>
              <a:ext cx="370213" cy="194861"/>
            </a:xfrm>
            <a:custGeom>
              <a:avLst/>
              <a:gdLst/>
              <a:ahLst/>
              <a:cxnLst/>
              <a:rect l="l" t="t" r="r" b="b"/>
              <a:pathLst>
                <a:path w="12885" h="6782" extrusionOk="0">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rot="-573985">
              <a:off x="867123" y="4661973"/>
              <a:ext cx="66141" cy="77462"/>
            </a:xfrm>
            <a:custGeom>
              <a:avLst/>
              <a:gdLst/>
              <a:ahLst/>
              <a:cxnLst/>
              <a:rect l="l" t="t" r="r" b="b"/>
              <a:pathLst>
                <a:path w="2302" h="2696" extrusionOk="0">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rot="-573985">
              <a:off x="1181645" y="4584225"/>
              <a:ext cx="46374" cy="70106"/>
            </a:xfrm>
            <a:custGeom>
              <a:avLst/>
              <a:gdLst/>
              <a:ahLst/>
              <a:cxnLst/>
              <a:rect l="l" t="t" r="r" b="b"/>
              <a:pathLst>
                <a:path w="1614" h="2440" extrusionOk="0">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rot="-573985">
              <a:off x="400145" y="4001777"/>
              <a:ext cx="1306935" cy="696264"/>
            </a:xfrm>
            <a:custGeom>
              <a:avLst/>
              <a:gdLst/>
              <a:ahLst/>
              <a:cxnLst/>
              <a:rect l="l" t="t" r="r" b="b"/>
              <a:pathLst>
                <a:path w="45487" h="24233" extrusionOk="0">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rot="-573985">
              <a:off x="456169" y="4671615"/>
              <a:ext cx="93006" cy="123289"/>
            </a:xfrm>
            <a:custGeom>
              <a:avLst/>
              <a:gdLst/>
              <a:ahLst/>
              <a:cxnLst/>
              <a:rect l="l" t="t" r="r" b="b"/>
              <a:pathLst>
                <a:path w="3237" h="4291" extrusionOk="0">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rot="-573985">
              <a:off x="433298" y="4066402"/>
              <a:ext cx="975769" cy="559787"/>
            </a:xfrm>
            <a:custGeom>
              <a:avLst/>
              <a:gdLst/>
              <a:ahLst/>
              <a:cxnLst/>
              <a:rect l="l" t="t" r="r" b="b"/>
              <a:pathLst>
                <a:path w="33961" h="19483" extrusionOk="0">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rot="-573985">
              <a:off x="1324630" y="4450548"/>
              <a:ext cx="210836" cy="92575"/>
            </a:xfrm>
            <a:custGeom>
              <a:avLst/>
              <a:gdLst/>
              <a:ahLst/>
              <a:cxnLst/>
              <a:rect l="l" t="t" r="r" b="b"/>
              <a:pathLst>
                <a:path w="7338" h="3222" extrusionOk="0">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rot="-573985">
              <a:off x="1214075" y="4519515"/>
              <a:ext cx="86972" cy="69934"/>
            </a:xfrm>
            <a:custGeom>
              <a:avLst/>
              <a:gdLst/>
              <a:ahLst/>
              <a:cxnLst/>
              <a:rect l="l" t="t" r="r" b="b"/>
              <a:pathLst>
                <a:path w="3027" h="2434" extrusionOk="0">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rot="-573985">
              <a:off x="1265555" y="3965773"/>
              <a:ext cx="297578" cy="591449"/>
            </a:xfrm>
            <a:custGeom>
              <a:avLst/>
              <a:gdLst/>
              <a:ahLst/>
              <a:cxnLst/>
              <a:rect l="l" t="t" r="r" b="b"/>
              <a:pathLst>
                <a:path w="10357" h="20585" extrusionOk="0">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rot="-573985">
              <a:off x="344102" y="3898743"/>
              <a:ext cx="232873" cy="146907"/>
            </a:xfrm>
            <a:custGeom>
              <a:avLst/>
              <a:gdLst/>
              <a:ahLst/>
              <a:cxnLst/>
              <a:rect l="l" t="t" r="r" b="b"/>
              <a:pathLst>
                <a:path w="8105" h="5113" extrusionOk="0">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rot="-573985">
              <a:off x="1086341" y="4634479"/>
              <a:ext cx="347888" cy="122772"/>
            </a:xfrm>
            <a:custGeom>
              <a:avLst/>
              <a:gdLst/>
              <a:ahLst/>
              <a:cxnLst/>
              <a:rect l="l" t="t" r="r" b="b"/>
              <a:pathLst>
                <a:path w="12108" h="4273" extrusionOk="0">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rot="-573985">
              <a:off x="1014561" y="3889955"/>
              <a:ext cx="358634" cy="119439"/>
            </a:xfrm>
            <a:custGeom>
              <a:avLst/>
              <a:gdLst/>
              <a:ahLst/>
              <a:cxnLst/>
              <a:rect l="l" t="t" r="r" b="b"/>
              <a:pathLst>
                <a:path w="12482" h="4157" extrusionOk="0">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 name="Google Shape;836;p29"/>
          <p:cNvSpPr txBox="1">
            <a:spLocks noGrp="1"/>
          </p:cNvSpPr>
          <p:nvPr>
            <p:ph type="title" idx="8"/>
          </p:nvPr>
        </p:nvSpPr>
        <p:spPr>
          <a:xfrm>
            <a:off x="2691539" y="3038424"/>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04</a:t>
            </a:r>
            <a:endParaRPr dirty="0"/>
          </a:p>
        </p:txBody>
      </p:sp>
      <p:sp>
        <p:nvSpPr>
          <p:cNvPr id="837" name="Google Shape;837;p29"/>
          <p:cNvSpPr txBox="1">
            <a:spLocks noGrp="1"/>
          </p:cNvSpPr>
          <p:nvPr>
            <p:ph type="title" idx="9"/>
          </p:nvPr>
        </p:nvSpPr>
        <p:spPr>
          <a:xfrm>
            <a:off x="5260393" y="3102818"/>
            <a:ext cx="1275300" cy="83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05</a:t>
            </a:r>
            <a:endParaRPr dirty="0"/>
          </a:p>
        </p:txBody>
      </p:sp>
      <p:sp>
        <p:nvSpPr>
          <p:cNvPr id="839" name="Google Shape;839;p29"/>
          <p:cNvSpPr txBox="1">
            <a:spLocks noGrp="1"/>
          </p:cNvSpPr>
          <p:nvPr>
            <p:ph type="subTitle" idx="14"/>
          </p:nvPr>
        </p:nvSpPr>
        <p:spPr>
          <a:xfrm>
            <a:off x="2380015" y="3705025"/>
            <a:ext cx="2079222" cy="1438475"/>
          </a:xfrm>
          <a:prstGeom prst="rect">
            <a:avLst/>
          </a:prstGeom>
        </p:spPr>
        <p:txBody>
          <a:bodyPr spcFirstLastPara="1" wrap="square" lIns="91425" tIns="91425" rIns="91425" bIns="91425" anchor="t" anchorCtr="0">
            <a:noAutofit/>
          </a:bodyPr>
          <a:lstStyle/>
          <a:p>
            <a:pPr marL="0" lvl="0" indent="0"/>
            <a:r>
              <a:rPr lang="en-IN" dirty="0" smtClean="0"/>
              <a:t>Graphical representation and analysis</a:t>
            </a:r>
          </a:p>
        </p:txBody>
      </p:sp>
      <p:sp>
        <p:nvSpPr>
          <p:cNvPr id="840" name="Google Shape;840;p29"/>
          <p:cNvSpPr txBox="1">
            <a:spLocks noGrp="1"/>
          </p:cNvSpPr>
          <p:nvPr>
            <p:ph type="subTitle" idx="15"/>
          </p:nvPr>
        </p:nvSpPr>
        <p:spPr>
          <a:xfrm>
            <a:off x="4921532" y="3683014"/>
            <a:ext cx="2029339" cy="6611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smtClean="0"/>
              <a:t> </a:t>
            </a:r>
            <a:r>
              <a:rPr lang="en-IN" dirty="0"/>
              <a:t>interpretation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3" name="Rectangle 2"/>
          <p:cNvSpPr/>
          <p:nvPr/>
        </p:nvSpPr>
        <p:spPr>
          <a:xfrm>
            <a:off x="902208" y="438668"/>
            <a:ext cx="6059424" cy="3477875"/>
          </a:xfrm>
          <a:prstGeom prst="rect">
            <a:avLst/>
          </a:prstGeom>
        </p:spPr>
        <p:txBody>
          <a:bodyPr wrap="square">
            <a:spAutoFit/>
          </a:bodyPr>
          <a:lstStyle/>
          <a:p>
            <a:r>
              <a:rPr lang="en-US" sz="2000" dirty="0" smtClean="0">
                <a:latin typeface="Bahnschrift" pitchFamily="34" charset="0"/>
              </a:rPr>
              <a:t>To investigate the correlation between ratings and revenue, we performed </a:t>
            </a:r>
            <a:r>
              <a:rPr lang="en-US" sz="2000" b="1" dirty="0" smtClean="0">
                <a:solidFill>
                  <a:srgbClr val="C00000"/>
                </a:solidFill>
                <a:latin typeface="Bahnschrift" pitchFamily="34" charset="0"/>
              </a:rPr>
              <a:t>linear regression</a:t>
            </a:r>
            <a:r>
              <a:rPr lang="en-US" sz="2000" dirty="0" smtClean="0">
                <a:latin typeface="Bahnschrift" pitchFamily="34" charset="0"/>
              </a:rPr>
              <a:t>.</a:t>
            </a:r>
          </a:p>
          <a:p>
            <a:r>
              <a:rPr lang="en-US" sz="2000" dirty="0" smtClean="0">
                <a:latin typeface="Bahnschrift" pitchFamily="34" charset="0"/>
              </a:rPr>
              <a:t>Based on our analysis using linear regression, we found that both the </a:t>
            </a:r>
            <a:r>
              <a:rPr lang="en-US" sz="2000" b="1" dirty="0" smtClean="0">
                <a:solidFill>
                  <a:srgbClr val="C00000"/>
                </a:solidFill>
                <a:latin typeface="Bahnschrift" pitchFamily="34" charset="0"/>
              </a:rPr>
              <a:t>p-values of the coefficients and the </a:t>
            </a:r>
            <a:r>
              <a:rPr lang="en-US" sz="2000" b="1" dirty="0" err="1" smtClean="0">
                <a:solidFill>
                  <a:srgbClr val="C00000"/>
                </a:solidFill>
                <a:latin typeface="Bahnschrift" pitchFamily="34" charset="0"/>
              </a:rPr>
              <a:t>fstatistic</a:t>
            </a:r>
            <a:r>
              <a:rPr lang="en-US" sz="2000" b="1" dirty="0" smtClean="0">
                <a:solidFill>
                  <a:srgbClr val="C00000"/>
                </a:solidFill>
                <a:latin typeface="Bahnschrift" pitchFamily="34" charset="0"/>
              </a:rPr>
              <a:t> are less than our chosen significance level of 0.05</a:t>
            </a:r>
            <a:r>
              <a:rPr lang="en-US" sz="2000" dirty="0" smtClean="0">
                <a:latin typeface="Bahnschrift" pitchFamily="34" charset="0"/>
              </a:rPr>
              <a:t>. This leads us to reject the null hypothesis, which assumes that there is no significant relationship between the rating and the revenue (in millions). </a:t>
            </a:r>
          </a:p>
          <a:p>
            <a:r>
              <a:rPr lang="en-US" sz="2000" dirty="0" smtClean="0">
                <a:latin typeface="Bahnschrift" pitchFamily="34" charset="0"/>
              </a:rPr>
              <a:t>we can conclude that </a:t>
            </a:r>
            <a:r>
              <a:rPr lang="en-US" sz="2000" b="1" dirty="0" smtClean="0">
                <a:solidFill>
                  <a:srgbClr val="C00000"/>
                </a:solidFill>
                <a:latin typeface="Bahnschrift" pitchFamily="34" charset="0"/>
              </a:rPr>
              <a:t>there is a relationship between these two variables.</a:t>
            </a:r>
            <a:endParaRPr lang="en-US" sz="2000" b="1" dirty="0">
              <a:solidFill>
                <a:srgbClr val="C00000"/>
              </a:solidFill>
              <a:latin typeface="Bahnschrift" pitchFamily="34" charset="0"/>
            </a:endParaRPr>
          </a:p>
        </p:txBody>
      </p:sp>
      <p:grpSp>
        <p:nvGrpSpPr>
          <p:cNvPr id="2" name="Google Shape;511;p27"/>
          <p:cNvGrpSpPr/>
          <p:nvPr/>
        </p:nvGrpSpPr>
        <p:grpSpPr>
          <a:xfrm>
            <a:off x="369454" y="3787175"/>
            <a:ext cx="5007948" cy="1356325"/>
            <a:chOff x="143902" y="3787300"/>
            <a:chExt cx="5007948" cy="1356325"/>
          </a:xfrm>
        </p:grpSpPr>
        <p:sp>
          <p:nvSpPr>
            <p:cNvPr id="7"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13;p27"/>
            <p:cNvGrpSpPr/>
            <p:nvPr/>
          </p:nvGrpSpPr>
          <p:grpSpPr>
            <a:xfrm>
              <a:off x="143902" y="3787300"/>
              <a:ext cx="5007948" cy="1296765"/>
              <a:chOff x="143902" y="3787300"/>
              <a:chExt cx="5007948" cy="1296765"/>
            </a:xfrm>
          </p:grpSpPr>
          <p:sp>
            <p:nvSpPr>
              <p:cNvPr id="9"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sp>
          <p:grpSp>
            <p:nvGrpSpPr>
              <p:cNvPr id="6" name="Google Shape;515;p27"/>
              <p:cNvGrpSpPr/>
              <p:nvPr/>
            </p:nvGrpSpPr>
            <p:grpSpPr>
              <a:xfrm rot="-3088787">
                <a:off x="247795" y="4300754"/>
                <a:ext cx="725754" cy="615483"/>
                <a:chOff x="5417612" y="4008755"/>
                <a:chExt cx="725743" cy="615474"/>
              </a:xfrm>
            </p:grpSpPr>
            <p:sp>
              <p:nvSpPr>
                <p:cNvPr id="11"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782;p29"/>
          <p:cNvGrpSpPr/>
          <p:nvPr/>
        </p:nvGrpSpPr>
        <p:grpSpPr>
          <a:xfrm rot="-611180">
            <a:off x="7537365" y="666095"/>
            <a:ext cx="1253041" cy="994265"/>
            <a:chOff x="1291550" y="1421925"/>
            <a:chExt cx="1399875" cy="1110775"/>
          </a:xfrm>
        </p:grpSpPr>
        <p:sp>
          <p:nvSpPr>
            <p:cNvPr id="16" name="Google Shape;783;p29"/>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4;p29"/>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5;p29"/>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29"/>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29"/>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29"/>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29"/>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29"/>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29"/>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29"/>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29"/>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4;p29"/>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5;p29"/>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6;p29"/>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7;p29"/>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8;p29"/>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9;p29"/>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0;p29"/>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574082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4" name="Rectangle 3"/>
          <p:cNvSpPr/>
          <p:nvPr/>
        </p:nvSpPr>
        <p:spPr>
          <a:xfrm>
            <a:off x="908304" y="463296"/>
            <a:ext cx="6187440" cy="3477875"/>
          </a:xfrm>
          <a:prstGeom prst="rect">
            <a:avLst/>
          </a:prstGeom>
        </p:spPr>
        <p:txBody>
          <a:bodyPr wrap="square">
            <a:spAutoFit/>
          </a:bodyPr>
          <a:lstStyle/>
          <a:p>
            <a:r>
              <a:rPr lang="en-US" sz="2000" dirty="0" smtClean="0">
                <a:latin typeface="Bahnschrift" pitchFamily="34" charset="0"/>
              </a:rPr>
              <a:t>we can use the </a:t>
            </a:r>
            <a:r>
              <a:rPr lang="en-US" sz="2000" b="1" dirty="0" smtClean="0">
                <a:solidFill>
                  <a:srgbClr val="C00000"/>
                </a:solidFill>
                <a:latin typeface="Bahnschrift" pitchFamily="34" charset="0"/>
              </a:rPr>
              <a:t>ANOVA</a:t>
            </a:r>
            <a:r>
              <a:rPr lang="en-US" sz="2000" dirty="0" smtClean="0">
                <a:latin typeface="Bahnschrift" pitchFamily="34" charset="0"/>
              </a:rPr>
              <a:t> test to analyze variance and determine if there is a significant difference in mean revenues between the different rating categories.</a:t>
            </a:r>
          </a:p>
          <a:p>
            <a:endParaRPr lang="en-US" sz="2000" dirty="0" smtClean="0">
              <a:latin typeface="Bahnschrift" pitchFamily="34" charset="0"/>
            </a:endParaRPr>
          </a:p>
          <a:p>
            <a:r>
              <a:rPr lang="en-US" sz="2000" b="1" dirty="0" smtClean="0">
                <a:solidFill>
                  <a:srgbClr val="C00000"/>
                </a:solidFill>
                <a:latin typeface="Bahnschrift" pitchFamily="34" charset="0"/>
              </a:rPr>
              <a:t>The p-value is less than 0.05</a:t>
            </a:r>
            <a:r>
              <a:rPr lang="en-US" sz="2000" dirty="0" smtClean="0">
                <a:latin typeface="Bahnschrift" pitchFamily="34" charset="0"/>
              </a:rPr>
              <a:t>, indicating that there is a statistically significant difference in revenues between at least one of the rating groups. </a:t>
            </a:r>
          </a:p>
          <a:p>
            <a:endParaRPr lang="en-US" sz="2000" dirty="0" smtClean="0">
              <a:latin typeface="Bahnschrift" pitchFamily="34" charset="0"/>
            </a:endParaRPr>
          </a:p>
          <a:p>
            <a:r>
              <a:rPr lang="en-US" sz="2000" dirty="0" smtClean="0">
                <a:latin typeface="Bahnschrift" pitchFamily="34" charset="0"/>
              </a:rPr>
              <a:t>Therefore, we can infer that </a:t>
            </a:r>
            <a:r>
              <a:rPr lang="en-US" sz="2000" b="1" dirty="0" smtClean="0">
                <a:solidFill>
                  <a:srgbClr val="C00000"/>
                </a:solidFill>
                <a:latin typeface="Bahnschrift" pitchFamily="34" charset="0"/>
              </a:rPr>
              <a:t>there exists a relationship between the rating of a movie and its revenue(million).</a:t>
            </a:r>
            <a:endParaRPr lang="en-US" sz="2000" b="1" dirty="0">
              <a:solidFill>
                <a:srgbClr val="C00000"/>
              </a:solidFill>
              <a:latin typeface="Bahnschrift" pitchFamily="34" charset="0"/>
            </a:endParaRPr>
          </a:p>
        </p:txBody>
      </p:sp>
      <p:grpSp>
        <p:nvGrpSpPr>
          <p:cNvPr id="2" name="Google Shape;511;p27"/>
          <p:cNvGrpSpPr/>
          <p:nvPr/>
        </p:nvGrpSpPr>
        <p:grpSpPr>
          <a:xfrm>
            <a:off x="351166" y="3872519"/>
            <a:ext cx="5007948" cy="1356325"/>
            <a:chOff x="143902" y="3787300"/>
            <a:chExt cx="5007948" cy="1356325"/>
          </a:xfrm>
        </p:grpSpPr>
        <p:sp>
          <p:nvSpPr>
            <p:cNvPr id="7" name="Google Shape;512;p27"/>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13;p27"/>
            <p:cNvGrpSpPr/>
            <p:nvPr/>
          </p:nvGrpSpPr>
          <p:grpSpPr>
            <a:xfrm>
              <a:off x="143902" y="3787300"/>
              <a:ext cx="5007948" cy="1296765"/>
              <a:chOff x="143902" y="3787300"/>
              <a:chExt cx="5007948" cy="1296765"/>
            </a:xfrm>
          </p:grpSpPr>
          <p:sp>
            <p:nvSpPr>
              <p:cNvPr id="9" name="Google Shape;514;p27"/>
              <p:cNvSpPr/>
              <p:nvPr/>
            </p:nvSpPr>
            <p:spPr>
              <a:xfrm>
                <a:off x="492250" y="3787300"/>
                <a:ext cx="4659600" cy="952225"/>
              </a:xfrm>
              <a:custGeom>
                <a:avLst/>
                <a:gdLst/>
                <a:ahLst/>
                <a:cxnLst/>
                <a:rect l="l" t="t" r="r" b="b"/>
                <a:pathLst>
                  <a:path w="186384" h="38089" extrusionOk="0">
                    <a:moveTo>
                      <a:pt x="0" y="29035"/>
                    </a:moveTo>
                    <a:lnTo>
                      <a:pt x="10927" y="0"/>
                    </a:lnTo>
                    <a:lnTo>
                      <a:pt x="186384" y="1873"/>
                    </a:lnTo>
                    <a:lnTo>
                      <a:pt x="2498" y="38089"/>
                    </a:lnTo>
                    <a:close/>
                  </a:path>
                </a:pathLst>
              </a:custGeom>
              <a:solidFill>
                <a:srgbClr val="9E855C">
                  <a:alpha val="14880"/>
                </a:srgbClr>
              </a:solidFill>
              <a:ln>
                <a:noFill/>
              </a:ln>
            </p:spPr>
          </p:sp>
          <p:grpSp>
            <p:nvGrpSpPr>
              <p:cNvPr id="6" name="Google Shape;515;p27"/>
              <p:cNvGrpSpPr/>
              <p:nvPr/>
            </p:nvGrpSpPr>
            <p:grpSpPr>
              <a:xfrm rot="-3088787">
                <a:off x="247795" y="4300754"/>
                <a:ext cx="725754" cy="615483"/>
                <a:chOff x="5417612" y="4008755"/>
                <a:chExt cx="725743" cy="615474"/>
              </a:xfrm>
            </p:grpSpPr>
            <p:sp>
              <p:nvSpPr>
                <p:cNvPr id="11" name="Google Shape;516;p27"/>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17;p27"/>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18;p27"/>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19;p27"/>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782;p29"/>
          <p:cNvGrpSpPr/>
          <p:nvPr/>
        </p:nvGrpSpPr>
        <p:grpSpPr>
          <a:xfrm rot="-611180">
            <a:off x="7537365" y="666095"/>
            <a:ext cx="1253041" cy="994265"/>
            <a:chOff x="1291550" y="1421925"/>
            <a:chExt cx="1399875" cy="1110775"/>
          </a:xfrm>
        </p:grpSpPr>
        <p:sp>
          <p:nvSpPr>
            <p:cNvPr id="16" name="Google Shape;783;p29"/>
            <p:cNvSpPr/>
            <p:nvPr/>
          </p:nvSpPr>
          <p:spPr>
            <a:xfrm>
              <a:off x="1291550"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4;p29"/>
            <p:cNvSpPr/>
            <p:nvPr/>
          </p:nvSpPr>
          <p:spPr>
            <a:xfrm>
              <a:off x="1958675" y="1421925"/>
              <a:ext cx="658725" cy="589775"/>
            </a:xfrm>
            <a:custGeom>
              <a:avLst/>
              <a:gdLst/>
              <a:ahLst/>
              <a:cxnLst/>
              <a:rect l="l" t="t" r="r" b="b"/>
              <a:pathLst>
                <a:path w="26349" h="23591" extrusionOk="0">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85;p29"/>
            <p:cNvSpPr/>
            <p:nvPr/>
          </p:nvSpPr>
          <p:spPr>
            <a:xfrm>
              <a:off x="1359275" y="1947625"/>
              <a:ext cx="1332150" cy="585075"/>
            </a:xfrm>
            <a:custGeom>
              <a:avLst/>
              <a:gdLst/>
              <a:ahLst/>
              <a:cxnLst/>
              <a:rect l="l" t="t" r="r" b="b"/>
              <a:pathLst>
                <a:path w="53286" h="23403" extrusionOk="0">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w="1143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86;p29"/>
            <p:cNvSpPr/>
            <p:nvPr/>
          </p:nvSpPr>
          <p:spPr>
            <a:xfrm>
              <a:off x="1353763"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87;p29"/>
            <p:cNvSpPr/>
            <p:nvPr/>
          </p:nvSpPr>
          <p:spPr>
            <a:xfrm>
              <a:off x="2020888" y="1449663"/>
              <a:ext cx="534300" cy="534300"/>
            </a:xfrm>
            <a:custGeom>
              <a:avLst/>
              <a:gdLst/>
              <a:ahLst/>
              <a:cxnLst/>
              <a:rect l="l" t="t" r="r" b="b"/>
              <a:pathLst>
                <a:path w="21372" h="21372" extrusionOk="0">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88;p29"/>
            <p:cNvSpPr/>
            <p:nvPr/>
          </p:nvSpPr>
          <p:spPr>
            <a:xfrm>
              <a:off x="1537525" y="2060850"/>
              <a:ext cx="768875" cy="442350"/>
            </a:xfrm>
            <a:custGeom>
              <a:avLst/>
              <a:gdLst/>
              <a:ahLst/>
              <a:cxnLst/>
              <a:rect l="l" t="t" r="r" b="b"/>
              <a:pathLst>
                <a:path w="30755" h="17694" extrusionOk="0">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89;p29"/>
            <p:cNvSpPr/>
            <p:nvPr/>
          </p:nvSpPr>
          <p:spPr>
            <a:xfrm>
              <a:off x="1557450" y="2083725"/>
              <a:ext cx="731250" cy="402525"/>
            </a:xfrm>
            <a:custGeom>
              <a:avLst/>
              <a:gdLst/>
              <a:ahLst/>
              <a:cxnLst/>
              <a:rect l="l" t="t" r="r" b="b"/>
              <a:pathLst>
                <a:path w="29250" h="16101" extrusionOk="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0;p29"/>
            <p:cNvSpPr/>
            <p:nvPr/>
          </p:nvSpPr>
          <p:spPr>
            <a:xfrm>
              <a:off x="1439175" y="2157250"/>
              <a:ext cx="917375" cy="111650"/>
            </a:xfrm>
            <a:custGeom>
              <a:avLst/>
              <a:gdLst/>
              <a:ahLst/>
              <a:cxnLst/>
              <a:rect l="l" t="t" r="r" b="b"/>
              <a:pathLst>
                <a:path w="36695" h="4466" extrusionOk="0">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91;p29"/>
            <p:cNvSpPr/>
            <p:nvPr/>
          </p:nvSpPr>
          <p:spPr>
            <a:xfrm>
              <a:off x="1623100" y="2187725"/>
              <a:ext cx="293350" cy="52650"/>
            </a:xfrm>
            <a:custGeom>
              <a:avLst/>
              <a:gdLst/>
              <a:ahLst/>
              <a:cxnLst/>
              <a:rect l="l" t="t" r="r" b="b"/>
              <a:pathLst>
                <a:path w="11734" h="2106" fill="none" extrusionOk="0">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92;p29"/>
            <p:cNvSpPr/>
            <p:nvPr/>
          </p:nvSpPr>
          <p:spPr>
            <a:xfrm>
              <a:off x="1996825" y="2185750"/>
              <a:ext cx="55350" cy="55350"/>
            </a:xfrm>
            <a:custGeom>
              <a:avLst/>
              <a:gdLst/>
              <a:ahLst/>
              <a:cxnLst/>
              <a:rect l="l" t="t" r="r" b="b"/>
              <a:pathLst>
                <a:path w="2214" h="2214" fill="none" extrusionOk="0">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93;p29"/>
            <p:cNvSpPr/>
            <p:nvPr/>
          </p:nvSpPr>
          <p:spPr>
            <a:xfrm>
              <a:off x="2091725" y="2185750"/>
              <a:ext cx="55350" cy="55350"/>
            </a:xfrm>
            <a:custGeom>
              <a:avLst/>
              <a:gdLst/>
              <a:ahLst/>
              <a:cxnLst/>
              <a:rect l="l" t="t" r="r" b="b"/>
              <a:pathLst>
                <a:path w="2214" h="2214" fill="none" extrusionOk="0">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w="8600" cap="flat" cmpd="sng">
              <a:solidFill>
                <a:schemeClr val="accent6"/>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94;p29"/>
            <p:cNvSpPr/>
            <p:nvPr/>
          </p:nvSpPr>
          <p:spPr>
            <a:xfrm>
              <a:off x="1377725" y="2181325"/>
              <a:ext cx="120500" cy="61250"/>
            </a:xfrm>
            <a:custGeom>
              <a:avLst/>
              <a:gdLst/>
              <a:ahLst/>
              <a:cxnLst/>
              <a:rect l="l" t="t" r="r" b="b"/>
              <a:pathLst>
                <a:path w="4820" h="2450" extrusionOk="0">
                  <a:moveTo>
                    <a:pt x="0" y="1"/>
                  </a:moveTo>
                  <a:lnTo>
                    <a:pt x="0" y="2450"/>
                  </a:lnTo>
                  <a:lnTo>
                    <a:pt x="4819" y="2450"/>
                  </a:lnTo>
                  <a:lnTo>
                    <a:pt x="48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5;p29"/>
            <p:cNvSpPr/>
            <p:nvPr/>
          </p:nvSpPr>
          <p:spPr>
            <a:xfrm>
              <a:off x="2334650" y="1973325"/>
              <a:ext cx="319900" cy="457600"/>
            </a:xfrm>
            <a:custGeom>
              <a:avLst/>
              <a:gdLst/>
              <a:ahLst/>
              <a:cxnLst/>
              <a:rect l="l" t="t" r="r" b="b"/>
              <a:pathLst>
                <a:path w="12796" h="18304" extrusionOk="0">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96;p29"/>
            <p:cNvSpPr/>
            <p:nvPr/>
          </p:nvSpPr>
          <p:spPr>
            <a:xfrm>
              <a:off x="2617400" y="1983425"/>
              <a:ext cx="8625" cy="439125"/>
            </a:xfrm>
            <a:custGeom>
              <a:avLst/>
              <a:gdLst/>
              <a:ahLst/>
              <a:cxnLst/>
              <a:rect l="l" t="t" r="r" b="b"/>
              <a:pathLst>
                <a:path w="345" h="17565" extrusionOk="0">
                  <a:moveTo>
                    <a:pt x="345" y="0"/>
                  </a:moveTo>
                  <a:lnTo>
                    <a:pt x="0" y="118"/>
                  </a:lnTo>
                  <a:lnTo>
                    <a:pt x="0" y="17457"/>
                  </a:lnTo>
                  <a:lnTo>
                    <a:pt x="345" y="17565"/>
                  </a:lnTo>
                  <a:lnTo>
                    <a:pt x="34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97;p29"/>
            <p:cNvSpPr/>
            <p:nvPr/>
          </p:nvSpPr>
          <p:spPr>
            <a:xfrm>
              <a:off x="1413263" y="1517038"/>
              <a:ext cx="415300" cy="399550"/>
            </a:xfrm>
            <a:custGeom>
              <a:avLst/>
              <a:gdLst/>
              <a:ahLst/>
              <a:cxnLst/>
              <a:rect l="l" t="t" r="r" b="b"/>
              <a:pathLst>
                <a:path w="16612" h="15982" extrusionOk="0">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98;p29"/>
            <p:cNvSpPr/>
            <p:nvPr/>
          </p:nvSpPr>
          <p:spPr>
            <a:xfrm>
              <a:off x="2080388" y="1517038"/>
              <a:ext cx="415300" cy="399550"/>
            </a:xfrm>
            <a:custGeom>
              <a:avLst/>
              <a:gdLst/>
              <a:ahLst/>
              <a:cxnLst/>
              <a:rect l="l" t="t" r="r" b="b"/>
              <a:pathLst>
                <a:path w="16612" h="15982" extrusionOk="0">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99;p29"/>
            <p:cNvSpPr/>
            <p:nvPr/>
          </p:nvSpPr>
          <p:spPr>
            <a:xfrm>
              <a:off x="1572463" y="1675300"/>
              <a:ext cx="96900" cy="83025"/>
            </a:xfrm>
            <a:custGeom>
              <a:avLst/>
              <a:gdLst/>
              <a:ahLst/>
              <a:cxnLst/>
              <a:rect l="l" t="t" r="r" b="b"/>
              <a:pathLst>
                <a:path w="3876" h="3321" extrusionOk="0">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00;p29"/>
            <p:cNvSpPr/>
            <p:nvPr/>
          </p:nvSpPr>
          <p:spPr>
            <a:xfrm>
              <a:off x="2239475" y="1675300"/>
              <a:ext cx="97125" cy="83025"/>
            </a:xfrm>
            <a:custGeom>
              <a:avLst/>
              <a:gdLst/>
              <a:ahLst/>
              <a:cxnLst/>
              <a:rect l="l" t="t" r="r" b="b"/>
              <a:pathLst>
                <a:path w="3885" h="3321" extrusionOk="0">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574082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3" name="Rectangle 2"/>
          <p:cNvSpPr/>
          <p:nvPr/>
        </p:nvSpPr>
        <p:spPr>
          <a:xfrm>
            <a:off x="451104" y="3700272"/>
            <a:ext cx="4090416" cy="1015663"/>
          </a:xfrm>
          <a:prstGeom prst="rect">
            <a:avLst/>
          </a:prstGeom>
        </p:spPr>
        <p:txBody>
          <a:bodyPr wrap="square">
            <a:spAutoFit/>
          </a:bodyPr>
          <a:lstStyle/>
          <a:p>
            <a:r>
              <a:rPr lang="en-US" sz="2000" b="1" dirty="0" smtClean="0">
                <a:solidFill>
                  <a:srgbClr val="C00000"/>
                </a:solidFill>
                <a:latin typeface="Bahnschrift" pitchFamily="34" charset="0"/>
              </a:rPr>
              <a:t>positive user ratings drive us to the theaters, while negative ones may deter us</a:t>
            </a:r>
            <a:r>
              <a:rPr lang="en-US" dirty="0" smtClean="0"/>
              <a:t>.</a:t>
            </a:r>
            <a:endParaRPr lang="en-US" dirty="0"/>
          </a:p>
        </p:txBody>
      </p:sp>
      <p:sp>
        <p:nvSpPr>
          <p:cNvPr id="4" name="Rectangle 3"/>
          <p:cNvSpPr/>
          <p:nvPr/>
        </p:nvSpPr>
        <p:spPr>
          <a:xfrm>
            <a:off x="542544" y="873413"/>
            <a:ext cx="3834384" cy="2862322"/>
          </a:xfrm>
          <a:prstGeom prst="rect">
            <a:avLst/>
          </a:prstGeom>
        </p:spPr>
        <p:txBody>
          <a:bodyPr wrap="square">
            <a:spAutoFit/>
          </a:bodyPr>
          <a:lstStyle/>
          <a:p>
            <a:r>
              <a:rPr lang="en-US" sz="2000" dirty="0" smtClean="0">
                <a:latin typeface="Bahnschrift" pitchFamily="34" charset="0"/>
              </a:rPr>
              <a:t>With movie review websites, it's easy to get a sense of what others are thinking about a particular film. Similarly, social media platforms such as </a:t>
            </a:r>
            <a:r>
              <a:rPr lang="en-US" sz="2000" dirty="0" err="1" smtClean="0">
                <a:latin typeface="Bahnschrift" pitchFamily="34" charset="0"/>
              </a:rPr>
              <a:t>Facebook</a:t>
            </a:r>
            <a:r>
              <a:rPr lang="en-US" sz="2000" dirty="0" smtClean="0">
                <a:latin typeface="Bahnschrift" pitchFamily="34" charset="0"/>
              </a:rPr>
              <a:t> and </a:t>
            </a:r>
            <a:r>
              <a:rPr lang="en-US" sz="2000" dirty="0" err="1" smtClean="0">
                <a:latin typeface="Bahnschrift" pitchFamily="34" charset="0"/>
              </a:rPr>
              <a:t>Instagram</a:t>
            </a:r>
            <a:r>
              <a:rPr lang="en-US" sz="2000" dirty="0" smtClean="0">
                <a:latin typeface="Bahnschrift" pitchFamily="34" charset="0"/>
              </a:rPr>
              <a:t> can provide insight into how our friends are responding to new releases.</a:t>
            </a:r>
            <a:endParaRPr lang="en-US" sz="2000" dirty="0">
              <a:latin typeface="Bahnschrift" pitchFamily="34" charset="0"/>
            </a:endParaRPr>
          </a:p>
        </p:txBody>
      </p:sp>
      <p:pic>
        <p:nvPicPr>
          <p:cNvPr id="10242" name="Picture 2"/>
          <p:cNvPicPr>
            <a:picLocks noChangeAspect="1" noChangeArrowheads="1"/>
          </p:cNvPicPr>
          <p:nvPr/>
        </p:nvPicPr>
        <p:blipFill>
          <a:blip r:embed="rId3"/>
          <a:srcRect/>
          <a:stretch>
            <a:fillRect/>
          </a:stretch>
        </p:blipFill>
        <p:spPr bwMode="auto">
          <a:xfrm>
            <a:off x="4347909" y="1755562"/>
            <a:ext cx="4796091" cy="2084832"/>
          </a:xfrm>
          <a:prstGeom prst="rect">
            <a:avLst/>
          </a:prstGeom>
          <a:noFill/>
          <a:ln w="9525">
            <a:noFill/>
            <a:miter lim="800000"/>
            <a:headEnd/>
            <a:tailEnd/>
          </a:ln>
        </p:spPr>
      </p:pic>
      <p:grpSp>
        <p:nvGrpSpPr>
          <p:cNvPr id="119" name="Google Shape;2615;p46"/>
          <p:cNvGrpSpPr/>
          <p:nvPr/>
        </p:nvGrpSpPr>
        <p:grpSpPr>
          <a:xfrm>
            <a:off x="-97536" y="-115824"/>
            <a:ext cx="1213418" cy="1077767"/>
            <a:chOff x="279983" y="1350416"/>
            <a:chExt cx="2287836" cy="2280054"/>
          </a:xfrm>
        </p:grpSpPr>
        <p:sp>
          <p:nvSpPr>
            <p:cNvPr id="120" name="Google Shape;2616;p46"/>
            <p:cNvSpPr/>
            <p:nvPr/>
          </p:nvSpPr>
          <p:spPr>
            <a:xfrm rot="-758099">
              <a:off x="465324" y="1537006"/>
              <a:ext cx="1917154" cy="1906876"/>
            </a:xfrm>
            <a:custGeom>
              <a:avLst/>
              <a:gdLst/>
              <a:ahLst/>
              <a:cxnLst/>
              <a:rect l="l" t="t" r="r" b="b"/>
              <a:pathLst>
                <a:path w="58754" h="58439" extrusionOk="0">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17;p46"/>
            <p:cNvSpPr/>
            <p:nvPr/>
          </p:nvSpPr>
          <p:spPr>
            <a:xfrm rot="-758099">
              <a:off x="866074" y="1556161"/>
              <a:ext cx="1444473" cy="1664270"/>
            </a:xfrm>
            <a:custGeom>
              <a:avLst/>
              <a:gdLst/>
              <a:ahLst/>
              <a:cxnLst/>
              <a:rect l="l" t="t" r="r" b="b"/>
              <a:pathLst>
                <a:path w="44268" h="51004" extrusionOk="0">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18;p46"/>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19;p46"/>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20;p46"/>
            <p:cNvSpPr/>
            <p:nvPr/>
          </p:nvSpPr>
          <p:spPr>
            <a:xfrm rot="-758099">
              <a:off x="1569385" y="1707263"/>
              <a:ext cx="365230" cy="332730"/>
            </a:xfrm>
            <a:custGeom>
              <a:avLst/>
              <a:gdLst/>
              <a:ahLst/>
              <a:cxnLst/>
              <a:rect l="l" t="t" r="r" b="b"/>
              <a:pathLst>
                <a:path w="11193" h="10197" extrusionOk="0">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21;p46"/>
            <p:cNvSpPr/>
            <p:nvPr/>
          </p:nvSpPr>
          <p:spPr>
            <a:xfrm rot="-758099">
              <a:off x="1295842" y="1646091"/>
              <a:ext cx="358802" cy="209975"/>
            </a:xfrm>
            <a:custGeom>
              <a:avLst/>
              <a:gdLst/>
              <a:ahLst/>
              <a:cxnLst/>
              <a:rect l="l" t="t" r="r" b="b"/>
              <a:pathLst>
                <a:path w="10996" h="6435" extrusionOk="0">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22;p46"/>
            <p:cNvSpPr/>
            <p:nvPr/>
          </p:nvSpPr>
          <p:spPr>
            <a:xfrm rot="-758099">
              <a:off x="692544" y="2073858"/>
              <a:ext cx="1008012" cy="1367825"/>
            </a:xfrm>
            <a:custGeom>
              <a:avLst/>
              <a:gdLst/>
              <a:ahLst/>
              <a:cxnLst/>
              <a:rect l="l" t="t" r="r" b="b"/>
              <a:pathLst>
                <a:path w="30892" h="41919" extrusionOk="0">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623;p46"/>
            <p:cNvSpPr/>
            <p:nvPr/>
          </p:nvSpPr>
          <p:spPr>
            <a:xfrm rot="-758099">
              <a:off x="784561" y="1758577"/>
              <a:ext cx="1127047" cy="857619"/>
            </a:xfrm>
            <a:custGeom>
              <a:avLst/>
              <a:gdLst/>
              <a:ahLst/>
              <a:cxnLst/>
              <a:rect l="l" t="t" r="r" b="b"/>
              <a:pathLst>
                <a:path w="34540" h="26283" extrusionOk="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624;p46"/>
            <p:cNvSpPr/>
            <p:nvPr/>
          </p:nvSpPr>
          <p:spPr>
            <a:xfrm rot="-758099">
              <a:off x="1183520" y="2201824"/>
              <a:ext cx="336026" cy="267339"/>
            </a:xfrm>
            <a:custGeom>
              <a:avLst/>
              <a:gdLst/>
              <a:ahLst/>
              <a:cxnLst/>
              <a:rect l="l" t="t" r="r" b="b"/>
              <a:pathLst>
                <a:path w="10298" h="8193" extrusionOk="0">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625;p46"/>
            <p:cNvSpPr/>
            <p:nvPr/>
          </p:nvSpPr>
          <p:spPr>
            <a:xfrm rot="-758099">
              <a:off x="1231787" y="2180532"/>
              <a:ext cx="259345" cy="188733"/>
            </a:xfrm>
            <a:custGeom>
              <a:avLst/>
              <a:gdLst/>
              <a:ahLst/>
              <a:cxnLst/>
              <a:rect l="l" t="t" r="r" b="b"/>
              <a:pathLst>
                <a:path w="7948" h="5784" extrusionOk="0">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626;p46"/>
            <p:cNvSpPr/>
            <p:nvPr/>
          </p:nvSpPr>
          <p:spPr>
            <a:xfrm rot="-758099">
              <a:off x="1032600" y="1783096"/>
              <a:ext cx="536604" cy="566428"/>
            </a:xfrm>
            <a:custGeom>
              <a:avLst/>
              <a:gdLst/>
              <a:ahLst/>
              <a:cxnLst/>
              <a:rect l="l" t="t" r="r" b="b"/>
              <a:pathLst>
                <a:path w="16445" h="17359" extrusionOk="0">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627;p46"/>
            <p:cNvSpPr/>
            <p:nvPr/>
          </p:nvSpPr>
          <p:spPr>
            <a:xfrm rot="-758099">
              <a:off x="1365758" y="2187050"/>
              <a:ext cx="139429" cy="132348"/>
            </a:xfrm>
            <a:custGeom>
              <a:avLst/>
              <a:gdLst/>
              <a:ahLst/>
              <a:cxnLst/>
              <a:rect l="l" t="t" r="r" b="b"/>
              <a:pathLst>
                <a:path w="4273" h="4056" extrusionOk="0">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628;p46"/>
            <p:cNvSpPr/>
            <p:nvPr/>
          </p:nvSpPr>
          <p:spPr>
            <a:xfrm rot="-758099">
              <a:off x="940019" y="1840309"/>
              <a:ext cx="245216" cy="371332"/>
            </a:xfrm>
            <a:custGeom>
              <a:avLst/>
              <a:gdLst/>
              <a:ahLst/>
              <a:cxnLst/>
              <a:rect l="l" t="t" r="r" b="b"/>
              <a:pathLst>
                <a:path w="7515" h="11380" extrusionOk="0">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629;p46"/>
            <p:cNvSpPr/>
            <p:nvPr/>
          </p:nvSpPr>
          <p:spPr>
            <a:xfrm rot="-758099">
              <a:off x="1048743" y="1724805"/>
              <a:ext cx="459596" cy="243030"/>
            </a:xfrm>
            <a:custGeom>
              <a:avLst/>
              <a:gdLst/>
              <a:ahLst/>
              <a:cxnLst/>
              <a:rect l="l" t="t" r="r" b="b"/>
              <a:pathLst>
                <a:path w="14085" h="7448" extrusionOk="0">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630;p46"/>
            <p:cNvSpPr/>
            <p:nvPr/>
          </p:nvSpPr>
          <p:spPr>
            <a:xfrm rot="-758099">
              <a:off x="1048664" y="2160481"/>
              <a:ext cx="145074" cy="145106"/>
            </a:xfrm>
            <a:custGeom>
              <a:avLst/>
              <a:gdLst/>
              <a:ahLst/>
              <a:cxnLst/>
              <a:rect l="l" t="t" r="r" b="b"/>
              <a:pathLst>
                <a:path w="4446" h="4447" extrusionOk="0">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631;p46"/>
            <p:cNvSpPr/>
            <p:nvPr/>
          </p:nvSpPr>
          <p:spPr>
            <a:xfrm rot="-758099">
              <a:off x="1066833" y="2200072"/>
              <a:ext cx="87318" cy="70024"/>
            </a:xfrm>
            <a:custGeom>
              <a:avLst/>
              <a:gdLst/>
              <a:ahLst/>
              <a:cxnLst/>
              <a:rect l="l" t="t" r="r" b="b"/>
              <a:pathLst>
                <a:path w="2676" h="2146" extrusionOk="0">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632;p46"/>
            <p:cNvSpPr/>
            <p:nvPr/>
          </p:nvSpPr>
          <p:spPr>
            <a:xfrm rot="-758099">
              <a:off x="1260336" y="2069432"/>
              <a:ext cx="53742" cy="45748"/>
            </a:xfrm>
            <a:custGeom>
              <a:avLst/>
              <a:gdLst/>
              <a:ahLst/>
              <a:cxnLst/>
              <a:rect l="l" t="t" r="r" b="b"/>
              <a:pathLst>
                <a:path w="1647" h="1402" extrusionOk="0">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633;p46"/>
            <p:cNvSpPr/>
            <p:nvPr/>
          </p:nvSpPr>
          <p:spPr>
            <a:xfrm rot="-758099">
              <a:off x="1430702" y="1997855"/>
              <a:ext cx="48162" cy="45584"/>
            </a:xfrm>
            <a:custGeom>
              <a:avLst/>
              <a:gdLst/>
              <a:ahLst/>
              <a:cxnLst/>
              <a:rect l="l" t="t" r="r" b="b"/>
              <a:pathLst>
                <a:path w="1476" h="1397" extrusionOk="0">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634;p46"/>
            <p:cNvSpPr/>
            <p:nvPr/>
          </p:nvSpPr>
          <p:spPr>
            <a:xfrm rot="-758099">
              <a:off x="1395969" y="1999078"/>
              <a:ext cx="41114" cy="118611"/>
            </a:xfrm>
            <a:custGeom>
              <a:avLst/>
              <a:gdLst/>
              <a:ahLst/>
              <a:cxnLst/>
              <a:rect l="l" t="t" r="r" b="b"/>
              <a:pathLst>
                <a:path w="1260" h="3635" extrusionOk="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635;p46"/>
            <p:cNvSpPr/>
            <p:nvPr/>
          </p:nvSpPr>
          <p:spPr>
            <a:xfrm rot="-758099">
              <a:off x="1389335" y="2123656"/>
              <a:ext cx="73320" cy="37329"/>
            </a:xfrm>
            <a:custGeom>
              <a:avLst/>
              <a:gdLst/>
              <a:ahLst/>
              <a:cxnLst/>
              <a:rect l="l" t="t" r="r" b="b"/>
              <a:pathLst>
                <a:path w="2247" h="1144" extrusionOk="0">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636;p46"/>
            <p:cNvSpPr/>
            <p:nvPr/>
          </p:nvSpPr>
          <p:spPr>
            <a:xfrm rot="-758099">
              <a:off x="1224962" y="2016315"/>
              <a:ext cx="61965" cy="37753"/>
            </a:xfrm>
            <a:custGeom>
              <a:avLst/>
              <a:gdLst/>
              <a:ahLst/>
              <a:cxnLst/>
              <a:rect l="l" t="t" r="r" b="b"/>
              <a:pathLst>
                <a:path w="1899" h="1157" extrusionOk="0">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637;p46"/>
            <p:cNvSpPr/>
            <p:nvPr/>
          </p:nvSpPr>
          <p:spPr>
            <a:xfrm rot="-758099">
              <a:off x="1403438" y="1941288"/>
              <a:ext cx="70938" cy="18567"/>
            </a:xfrm>
            <a:custGeom>
              <a:avLst/>
              <a:gdLst/>
              <a:ahLst/>
              <a:cxnLst/>
              <a:rect l="l" t="t" r="r" b="b"/>
              <a:pathLst>
                <a:path w="2174" h="569" extrusionOk="0">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638;p46"/>
            <p:cNvSpPr/>
            <p:nvPr/>
          </p:nvSpPr>
          <p:spPr>
            <a:xfrm rot="-758099">
              <a:off x="894530" y="2355915"/>
              <a:ext cx="1291373" cy="1013135"/>
            </a:xfrm>
            <a:custGeom>
              <a:avLst/>
              <a:gdLst/>
              <a:ahLst/>
              <a:cxnLst/>
              <a:rect l="l" t="t" r="r" b="b"/>
              <a:pathLst>
                <a:path w="39576" h="31049" extrusionOk="0">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639;p46"/>
            <p:cNvSpPr/>
            <p:nvPr/>
          </p:nvSpPr>
          <p:spPr>
            <a:xfrm rot="-758099">
              <a:off x="1252943" y="2258743"/>
              <a:ext cx="353679" cy="597883"/>
            </a:xfrm>
            <a:custGeom>
              <a:avLst/>
              <a:gdLst/>
              <a:ahLst/>
              <a:cxnLst/>
              <a:rect l="l" t="t" r="r" b="b"/>
              <a:pathLst>
                <a:path w="10839" h="18323" extrusionOk="0">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640;p46"/>
            <p:cNvSpPr/>
            <p:nvPr/>
          </p:nvSpPr>
          <p:spPr>
            <a:xfrm rot="-758099">
              <a:off x="1252521" y="2254931"/>
              <a:ext cx="350807" cy="602060"/>
            </a:xfrm>
            <a:custGeom>
              <a:avLst/>
              <a:gdLst/>
              <a:ahLst/>
              <a:cxnLst/>
              <a:rect l="l" t="t" r="r" b="b"/>
              <a:pathLst>
                <a:path w="10751" h="18451" fill="none" extrusionOk="0">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w="6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641;p46"/>
            <p:cNvSpPr/>
            <p:nvPr/>
          </p:nvSpPr>
          <p:spPr>
            <a:xfrm rot="-758099">
              <a:off x="1411877" y="2283970"/>
              <a:ext cx="43659" cy="103992"/>
            </a:xfrm>
            <a:custGeom>
              <a:avLst/>
              <a:gdLst/>
              <a:ahLst/>
              <a:cxnLst/>
              <a:rect l="l" t="t" r="r" b="b"/>
              <a:pathLst>
                <a:path w="1338" h="3187" extrusionOk="0">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642;p46"/>
            <p:cNvSpPr/>
            <p:nvPr/>
          </p:nvSpPr>
          <p:spPr>
            <a:xfrm rot="-758099">
              <a:off x="1469038" y="2335163"/>
              <a:ext cx="31521" cy="67186"/>
            </a:xfrm>
            <a:custGeom>
              <a:avLst/>
              <a:gdLst/>
              <a:ahLst/>
              <a:cxnLst/>
              <a:rect l="l" t="t" r="r" b="b"/>
              <a:pathLst>
                <a:path w="966" h="2059" extrusionOk="0">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643;p46"/>
            <p:cNvSpPr/>
            <p:nvPr/>
          </p:nvSpPr>
          <p:spPr>
            <a:xfrm rot="-758099">
              <a:off x="1510765" y="2368819"/>
              <a:ext cx="28584" cy="78900"/>
            </a:xfrm>
            <a:custGeom>
              <a:avLst/>
              <a:gdLst/>
              <a:ahLst/>
              <a:cxnLst/>
              <a:rect l="l" t="t" r="r" b="b"/>
              <a:pathLst>
                <a:path w="876" h="2418" extrusionOk="0">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644;p46"/>
            <p:cNvSpPr/>
            <p:nvPr/>
          </p:nvSpPr>
          <p:spPr>
            <a:xfrm rot="-758099">
              <a:off x="1021522" y="2764054"/>
              <a:ext cx="639617" cy="654040"/>
            </a:xfrm>
            <a:custGeom>
              <a:avLst/>
              <a:gdLst/>
              <a:ahLst/>
              <a:cxnLst/>
              <a:rect l="l" t="t" r="r" b="b"/>
              <a:pathLst>
                <a:path w="19602" h="20044" extrusionOk="0">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645;p46"/>
            <p:cNvSpPr/>
            <p:nvPr/>
          </p:nvSpPr>
          <p:spPr>
            <a:xfrm rot="-758099">
              <a:off x="1034568" y="2758524"/>
              <a:ext cx="626467" cy="656748"/>
            </a:xfrm>
            <a:custGeom>
              <a:avLst/>
              <a:gdLst/>
              <a:ahLst/>
              <a:cxnLst/>
              <a:rect l="l" t="t" r="r" b="b"/>
              <a:pathLst>
                <a:path w="19199" h="20127" extrusionOk="0">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646;p46"/>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647;p46"/>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648;p46"/>
            <p:cNvSpPr/>
            <p:nvPr/>
          </p:nvSpPr>
          <p:spPr>
            <a:xfrm rot="-758099">
              <a:off x="1635191" y="2571135"/>
              <a:ext cx="583134" cy="353320"/>
            </a:xfrm>
            <a:custGeom>
              <a:avLst/>
              <a:gdLst/>
              <a:ahLst/>
              <a:cxnLst/>
              <a:rect l="l" t="t" r="r" b="b"/>
              <a:pathLst>
                <a:path w="17871" h="10828" extrusionOk="0">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649;p46"/>
            <p:cNvSpPr/>
            <p:nvPr/>
          </p:nvSpPr>
          <p:spPr>
            <a:xfrm rot="-758099">
              <a:off x="1669632" y="2640795"/>
              <a:ext cx="640563" cy="632177"/>
            </a:xfrm>
            <a:custGeom>
              <a:avLst/>
              <a:gdLst/>
              <a:ahLst/>
              <a:cxnLst/>
              <a:rect l="l" t="t" r="r" b="b"/>
              <a:pathLst>
                <a:path w="19631" h="19374" extrusionOk="0">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650;p46"/>
            <p:cNvSpPr/>
            <p:nvPr/>
          </p:nvSpPr>
          <p:spPr>
            <a:xfrm rot="-758099">
              <a:off x="1623160" y="2757463"/>
              <a:ext cx="209290" cy="574977"/>
            </a:xfrm>
            <a:custGeom>
              <a:avLst/>
              <a:gdLst/>
              <a:ahLst/>
              <a:cxnLst/>
              <a:rect l="l" t="t" r="r" b="b"/>
              <a:pathLst>
                <a:path w="6414" h="17621" extrusionOk="0">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651;p46"/>
            <p:cNvSpPr/>
            <p:nvPr/>
          </p:nvSpPr>
          <p:spPr>
            <a:xfrm rot="-758099">
              <a:off x="1829672" y="2674845"/>
              <a:ext cx="157278" cy="616613"/>
            </a:xfrm>
            <a:custGeom>
              <a:avLst/>
              <a:gdLst/>
              <a:ahLst/>
              <a:cxnLst/>
              <a:rect l="l" t="t" r="r" b="b"/>
              <a:pathLst>
                <a:path w="4820" h="18897" extrusionOk="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652;p46"/>
            <p:cNvSpPr/>
            <p:nvPr/>
          </p:nvSpPr>
          <p:spPr>
            <a:xfrm rot="-758099">
              <a:off x="2066106" y="2592820"/>
              <a:ext cx="148304" cy="646274"/>
            </a:xfrm>
            <a:custGeom>
              <a:avLst/>
              <a:gdLst/>
              <a:ahLst/>
              <a:cxnLst/>
              <a:rect l="l" t="t" r="r" b="b"/>
              <a:pathLst>
                <a:path w="4545" h="19806" extrusionOk="0">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653;p46"/>
            <p:cNvSpPr/>
            <p:nvPr/>
          </p:nvSpPr>
          <p:spPr>
            <a:xfrm rot="-758099">
              <a:off x="2083722" y="2653543"/>
              <a:ext cx="43039" cy="115739"/>
            </a:xfrm>
            <a:custGeom>
              <a:avLst/>
              <a:gdLst/>
              <a:ahLst/>
              <a:cxnLst/>
              <a:rect l="l" t="t" r="r" b="b"/>
              <a:pathLst>
                <a:path w="1319" h="3547" extrusionOk="0">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654;p46"/>
            <p:cNvSpPr/>
            <p:nvPr/>
          </p:nvSpPr>
          <p:spPr>
            <a:xfrm rot="-758099">
              <a:off x="2112809" y="2792349"/>
              <a:ext cx="31456" cy="75343"/>
            </a:xfrm>
            <a:custGeom>
              <a:avLst/>
              <a:gdLst/>
              <a:ahLst/>
              <a:cxnLst/>
              <a:rect l="l" t="t" r="r" b="b"/>
              <a:pathLst>
                <a:path w="964" h="2309" extrusionOk="0">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655;p46"/>
            <p:cNvSpPr/>
            <p:nvPr/>
          </p:nvSpPr>
          <p:spPr>
            <a:xfrm rot="-758099">
              <a:off x="2174291" y="2564054"/>
              <a:ext cx="150849" cy="650450"/>
            </a:xfrm>
            <a:custGeom>
              <a:avLst/>
              <a:gdLst/>
              <a:ahLst/>
              <a:cxnLst/>
              <a:rect l="l" t="t" r="r" b="b"/>
              <a:pathLst>
                <a:path w="4623" h="19934" extrusionOk="0">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656;p46"/>
            <p:cNvSpPr/>
            <p:nvPr/>
          </p:nvSpPr>
          <p:spPr>
            <a:xfrm rot="-758099">
              <a:off x="817181" y="3118294"/>
              <a:ext cx="358802" cy="333611"/>
            </a:xfrm>
            <a:custGeom>
              <a:avLst/>
              <a:gdLst/>
              <a:ahLst/>
              <a:cxnLst/>
              <a:rect l="l" t="t" r="r" b="b"/>
              <a:pathLst>
                <a:path w="10996" h="10224" extrusionOk="0">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657;p46"/>
            <p:cNvSpPr/>
            <p:nvPr/>
          </p:nvSpPr>
          <p:spPr>
            <a:xfrm rot="-758099">
              <a:off x="1950861" y="2051752"/>
              <a:ext cx="284601" cy="423181"/>
            </a:xfrm>
            <a:custGeom>
              <a:avLst/>
              <a:gdLst/>
              <a:ahLst/>
              <a:cxnLst/>
              <a:rect l="l" t="t" r="r" b="b"/>
              <a:pathLst>
                <a:path w="8722" h="12969" extrusionOk="0">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658;p46"/>
            <p:cNvSpPr/>
            <p:nvPr/>
          </p:nvSpPr>
          <p:spPr>
            <a:xfrm rot="-758099">
              <a:off x="742434" y="2422395"/>
              <a:ext cx="241986" cy="293965"/>
            </a:xfrm>
            <a:custGeom>
              <a:avLst/>
              <a:gdLst/>
              <a:ahLst/>
              <a:cxnLst/>
              <a:rect l="l" t="t" r="r" b="b"/>
              <a:pathLst>
                <a:path w="7416" h="9009" extrusionOk="0">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2"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141216" y="2650863"/>
            <a:ext cx="3977072" cy="922500"/>
          </a:xfrm>
          <a:prstGeom prst="rect">
            <a:avLst/>
          </a:prstGeom>
        </p:spPr>
        <p:txBody>
          <a:bodyPr spcFirstLastPara="1" wrap="square" lIns="91425" tIns="91425" rIns="91425" bIns="91425" anchor="b" anchorCtr="0">
            <a:noAutofit/>
          </a:bodyPr>
          <a:lstStyle/>
          <a:p>
            <a:pPr lvl="0"/>
            <a:r>
              <a:rPr lang="en-US" sz="2000" dirty="0" smtClean="0">
                <a:latin typeface="Bahnschrift" pitchFamily="34" charset="0"/>
              </a:rPr>
              <a:t>Do critics and audiences have similar opinions on what makes a good movie?</a:t>
            </a:r>
            <a:endParaRPr lang="en-IN" sz="2000" dirty="0"/>
          </a:p>
        </p:txBody>
      </p:sp>
      <p:sp>
        <p:nvSpPr>
          <p:cNvPr id="970" name="Google Shape;970;p31"/>
          <p:cNvSpPr txBox="1">
            <a:spLocks noGrp="1"/>
          </p:cNvSpPr>
          <p:nvPr>
            <p:ph type="title" idx="2"/>
          </p:nvPr>
        </p:nvSpPr>
        <p:spPr>
          <a:xfrm>
            <a:off x="4860583" y="124204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4000" dirty="0" smtClean="0"/>
              <a:t>Objective 3</a:t>
            </a:r>
            <a:endParaRPr sz="4000" dirty="0"/>
          </a:p>
        </p:txBody>
      </p:sp>
      <p:grpSp>
        <p:nvGrpSpPr>
          <p:cNvPr id="5"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295555"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640017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2" name="Picture 1">
            <a:extLst>
              <a:ext uri="{FF2B5EF4-FFF2-40B4-BE49-F238E27FC236}">
                <a16:creationId xmlns:a16="http://schemas.microsoft.com/office/drawing/2014/main" xmlns="" id="{888799E0-4CAF-F4E4-F3D1-F2954CCCA150}"/>
              </a:ext>
            </a:extLst>
          </p:cNvPr>
          <p:cNvPicPr>
            <a:picLocks noChangeAspect="1"/>
          </p:cNvPicPr>
          <p:nvPr/>
        </p:nvPicPr>
        <p:blipFill>
          <a:blip r:embed="rId3" cstate="print"/>
          <a:srcRect/>
          <a:stretch>
            <a:fillRect/>
          </a:stretch>
        </p:blipFill>
        <p:spPr bwMode="auto">
          <a:xfrm>
            <a:off x="559569" y="425149"/>
            <a:ext cx="5758180" cy="4112895"/>
          </a:xfrm>
          <a:prstGeom prst="rect">
            <a:avLst/>
          </a:prstGeom>
          <a:noFill/>
          <a:ln w="9525">
            <a:noFill/>
            <a:miter lim="800000"/>
            <a:headEnd/>
            <a:tailEnd/>
          </a:ln>
        </p:spPr>
      </p:pic>
      <p:sp>
        <p:nvSpPr>
          <p:cNvPr id="3" name="Rectangle 2"/>
          <p:cNvSpPr/>
          <p:nvPr/>
        </p:nvSpPr>
        <p:spPr>
          <a:xfrm>
            <a:off x="6439435" y="1730590"/>
            <a:ext cx="2369713" cy="1631216"/>
          </a:xfrm>
          <a:prstGeom prst="rect">
            <a:avLst/>
          </a:prstGeom>
        </p:spPr>
        <p:txBody>
          <a:bodyPr wrap="square">
            <a:spAutoFit/>
          </a:bodyPr>
          <a:lstStyle/>
          <a:p>
            <a:r>
              <a:rPr lang="en-US" sz="2000" dirty="0" smtClean="0">
                <a:latin typeface="Bahnschrift" pitchFamily="34" charset="0"/>
              </a:rPr>
              <a:t>it seems that movies with higher ratings tend to receive more ratings from users.</a:t>
            </a:r>
            <a:endParaRPr lang="en-US" sz="2000" dirty="0">
              <a:latin typeface="Bahnschrift" pitchFamily="34" charset="0"/>
            </a:endParaRPr>
          </a:p>
        </p:txBody>
      </p:sp>
    </p:spTree>
    <p:extLst>
      <p:ext uri="{BB962C8B-B14F-4D97-AF65-F5344CB8AC3E}">
        <p14:creationId xmlns:p14="http://schemas.microsoft.com/office/powerpoint/2010/main" xmlns="" val="1345332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2" name="Picture 1">
            <a:extLst>
              <a:ext uri="{FF2B5EF4-FFF2-40B4-BE49-F238E27FC236}">
                <a16:creationId xmlns:a16="http://schemas.microsoft.com/office/drawing/2014/main" xmlns="" id="{E2B16A2D-0094-F754-4F34-A9A80EC38BF8}"/>
              </a:ext>
            </a:extLst>
          </p:cNvPr>
          <p:cNvPicPr>
            <a:picLocks noChangeAspect="1"/>
          </p:cNvPicPr>
          <p:nvPr/>
        </p:nvPicPr>
        <p:blipFill>
          <a:blip r:embed="rId3" cstate="print"/>
          <a:srcRect/>
          <a:stretch>
            <a:fillRect/>
          </a:stretch>
        </p:blipFill>
        <p:spPr bwMode="auto">
          <a:xfrm>
            <a:off x="457892" y="510705"/>
            <a:ext cx="5356225" cy="3825875"/>
          </a:xfrm>
          <a:prstGeom prst="rect">
            <a:avLst/>
          </a:prstGeom>
          <a:noFill/>
          <a:ln w="9525">
            <a:noFill/>
            <a:miter lim="800000"/>
            <a:headEnd/>
            <a:tailEnd/>
          </a:ln>
        </p:spPr>
      </p:pic>
      <p:sp>
        <p:nvSpPr>
          <p:cNvPr id="26626" name="Rectangle 2"/>
          <p:cNvSpPr>
            <a:spLocks noChangeArrowheads="1"/>
          </p:cNvSpPr>
          <p:nvPr/>
        </p:nvSpPr>
        <p:spPr bwMode="auto">
          <a:xfrm flipH="1">
            <a:off x="5887923" y="606671"/>
            <a:ext cx="2899948"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i="0" u="none" strike="noStrike" cap="none" normalizeH="0" baseline="0" dirty="0" smtClean="0">
                <a:ln>
                  <a:noFill/>
                </a:ln>
                <a:solidFill>
                  <a:schemeClr val="bg1"/>
                </a:solidFill>
                <a:effectLst/>
                <a:latin typeface="Bahnschrift" pitchFamily="34" charset="0"/>
                <a:cs typeface="Arial" pitchFamily="34" charset="0"/>
              </a:rPr>
              <a:t>Users generally give ratings in a similar range, while critics' ratings vary more widely. Critics have a peak around the 60s, while users' ratings cluster around the 70s. Both distributions are mostly normal.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600" b="0" i="0" u="none" strike="noStrike" cap="none" normalizeH="0" baseline="0" dirty="0" smtClean="0">
                <a:ln>
                  <a:noFill/>
                </a:ln>
                <a:solidFill>
                  <a:schemeClr val="tx1"/>
                </a:solidFill>
                <a:effectLst/>
                <a:latin typeface="Arial" pitchFamily="34" charset="0"/>
                <a:cs typeface="Arial" pitchFamily="34" charset="0"/>
              </a:rPr>
              <a:t/>
            </a:r>
            <a:br>
              <a:rPr kumimoji="0" lang="en-US" sz="600" b="0" i="0" u="none" strike="noStrike" cap="none" normalizeH="0" baseline="0" dirty="0" smtClean="0">
                <a:ln>
                  <a:noFill/>
                </a:ln>
                <a:solidFill>
                  <a:schemeClr val="tx1"/>
                </a:solidFill>
                <a:effectLst/>
                <a:latin typeface="Arial" pitchFamily="34" charset="0"/>
                <a:cs typeface="Arial" pitchFamily="34" charset="0"/>
              </a:rPr>
            </a:b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xmlns="" val="1292088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2" name="Picture 1">
            <a:extLst>
              <a:ext uri="{FF2B5EF4-FFF2-40B4-BE49-F238E27FC236}">
                <a16:creationId xmlns:a16="http://schemas.microsoft.com/office/drawing/2014/main" xmlns="" id="{05C9BF88-F6CB-3FA7-922E-705CF45AAE3E}"/>
              </a:ext>
            </a:extLst>
          </p:cNvPr>
          <p:cNvPicPr>
            <a:picLocks noChangeAspect="1"/>
          </p:cNvPicPr>
          <p:nvPr/>
        </p:nvPicPr>
        <p:blipFill>
          <a:blip r:embed="rId3" cstate="print"/>
          <a:srcRect/>
          <a:stretch>
            <a:fillRect/>
          </a:stretch>
        </p:blipFill>
        <p:spPr bwMode="auto">
          <a:xfrm>
            <a:off x="551210" y="377512"/>
            <a:ext cx="5440045" cy="3886200"/>
          </a:xfrm>
          <a:prstGeom prst="rect">
            <a:avLst/>
          </a:prstGeom>
          <a:noFill/>
          <a:ln w="9525">
            <a:noFill/>
            <a:miter lim="800000"/>
            <a:headEnd/>
            <a:tailEnd/>
          </a:ln>
        </p:spPr>
      </p:pic>
      <p:sp>
        <p:nvSpPr>
          <p:cNvPr id="3" name="Rectangle 2"/>
          <p:cNvSpPr/>
          <p:nvPr/>
        </p:nvSpPr>
        <p:spPr>
          <a:xfrm>
            <a:off x="6007993" y="202057"/>
            <a:ext cx="2723882" cy="4708981"/>
          </a:xfrm>
          <a:prstGeom prst="rect">
            <a:avLst/>
          </a:prstGeom>
        </p:spPr>
        <p:txBody>
          <a:bodyPr wrap="square">
            <a:spAutoFit/>
          </a:bodyPr>
          <a:lstStyle/>
          <a:p>
            <a:r>
              <a:rPr lang="en-US" sz="2000" dirty="0" smtClean="0">
                <a:latin typeface="Bahnschrift" pitchFamily="34" charset="0"/>
              </a:rPr>
              <a:t>The plot shows that a high critic rating (</a:t>
            </a:r>
            <a:r>
              <a:rPr lang="en-US" sz="2000" dirty="0" err="1" smtClean="0">
                <a:latin typeface="Bahnschrift" pitchFamily="34" charset="0"/>
              </a:rPr>
              <a:t>Metascore</a:t>
            </a:r>
            <a:r>
              <a:rPr lang="en-US" sz="2000" dirty="0" smtClean="0">
                <a:latin typeface="Bahnschrift" pitchFamily="34" charset="0"/>
              </a:rPr>
              <a:t>) doesn't always lead to high revenue. Surprisingly, some poorly reviewed movies performed better in terms of revenue than highly reviewed ones. </a:t>
            </a:r>
          </a:p>
          <a:p>
            <a:r>
              <a:rPr lang="en-US" sz="2000" b="1" dirty="0" smtClean="0">
                <a:solidFill>
                  <a:srgbClr val="C00000"/>
                </a:solidFill>
                <a:latin typeface="Bahnschrift" pitchFamily="34" charset="0"/>
              </a:rPr>
              <a:t>User ratings are more important than critic ratings for predicting box office success.</a:t>
            </a:r>
          </a:p>
          <a:p>
            <a:endParaRPr lang="en-US" sz="2000" dirty="0">
              <a:latin typeface="Bahnschrift" pitchFamily="34" charset="0"/>
            </a:endParaRPr>
          </a:p>
        </p:txBody>
      </p:sp>
    </p:spTree>
    <p:extLst>
      <p:ext uri="{BB962C8B-B14F-4D97-AF65-F5344CB8AC3E}">
        <p14:creationId xmlns:p14="http://schemas.microsoft.com/office/powerpoint/2010/main" xmlns="" val="14618745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4"/>
        <p:cNvGrpSpPr/>
        <p:nvPr/>
      </p:nvGrpSpPr>
      <p:grpSpPr>
        <a:xfrm>
          <a:off x="0" y="0"/>
          <a:ext cx="0" cy="0"/>
          <a:chOff x="0" y="0"/>
          <a:chExt cx="0" cy="0"/>
        </a:xfrm>
      </p:grpSpPr>
      <p:sp>
        <p:nvSpPr>
          <p:cNvPr id="3" name="Rectangle 2"/>
          <p:cNvSpPr/>
          <p:nvPr/>
        </p:nvSpPr>
        <p:spPr>
          <a:xfrm>
            <a:off x="792480" y="810524"/>
            <a:ext cx="7309104" cy="1938992"/>
          </a:xfrm>
          <a:prstGeom prst="rect">
            <a:avLst/>
          </a:prstGeom>
        </p:spPr>
        <p:txBody>
          <a:bodyPr wrap="square">
            <a:spAutoFit/>
          </a:bodyPr>
          <a:lstStyle/>
          <a:p>
            <a:r>
              <a:rPr lang="en-US" sz="2000" dirty="0" smtClean="0">
                <a:latin typeface="Bahnschrift" pitchFamily="34" charset="0"/>
              </a:rPr>
              <a:t>To check that the user rating data follows normal distribution or not, we performed </a:t>
            </a:r>
            <a:r>
              <a:rPr lang="en-US" sz="2000" b="1" dirty="0" smtClean="0">
                <a:solidFill>
                  <a:srgbClr val="C00000"/>
                </a:solidFill>
                <a:latin typeface="Bahnschrift" pitchFamily="34" charset="0"/>
              </a:rPr>
              <a:t>Shapiro-</a:t>
            </a:r>
            <a:r>
              <a:rPr lang="en-US" sz="2000" b="1" dirty="0" err="1" smtClean="0">
                <a:solidFill>
                  <a:srgbClr val="C00000"/>
                </a:solidFill>
                <a:latin typeface="Bahnschrift" pitchFamily="34" charset="0"/>
              </a:rPr>
              <a:t>Wilk</a:t>
            </a:r>
            <a:r>
              <a:rPr lang="en-US" sz="2000" dirty="0" smtClean="0">
                <a:latin typeface="Bahnschrift" pitchFamily="34" charset="0"/>
              </a:rPr>
              <a:t> test in R. And the p-value is 5.697e-11. So </a:t>
            </a:r>
            <a:r>
              <a:rPr lang="en-US" sz="2000" b="1" dirty="0" smtClean="0">
                <a:solidFill>
                  <a:srgbClr val="C00000"/>
                </a:solidFill>
                <a:latin typeface="Bahnschrift" pitchFamily="34" charset="0"/>
              </a:rPr>
              <a:t>the data does not follows normal distribution</a:t>
            </a:r>
            <a:r>
              <a:rPr lang="en-US" sz="2000" dirty="0" smtClean="0">
                <a:latin typeface="Bahnschrift" pitchFamily="34" charset="0"/>
              </a:rPr>
              <a:t>. To assess whether the distribution of critic ratings and user ratings are similar, we conducted a </a:t>
            </a:r>
            <a:r>
              <a:rPr lang="en-US" sz="2000" b="1" dirty="0" smtClean="0">
                <a:solidFill>
                  <a:srgbClr val="C00000"/>
                </a:solidFill>
                <a:latin typeface="Bahnschrift" pitchFamily="34" charset="0"/>
              </a:rPr>
              <a:t>two-sample </a:t>
            </a:r>
            <a:r>
              <a:rPr lang="en-US" sz="2000" b="1" dirty="0" err="1" smtClean="0">
                <a:solidFill>
                  <a:srgbClr val="C00000"/>
                </a:solidFill>
                <a:latin typeface="Bahnschrift" pitchFamily="34" charset="0"/>
              </a:rPr>
              <a:t>Kolmogorov</a:t>
            </a:r>
            <a:r>
              <a:rPr lang="en-US" sz="2000" b="1" dirty="0" smtClean="0">
                <a:solidFill>
                  <a:srgbClr val="C00000"/>
                </a:solidFill>
                <a:latin typeface="Bahnschrift" pitchFamily="34" charset="0"/>
              </a:rPr>
              <a:t>-Smirnov test</a:t>
            </a:r>
            <a:r>
              <a:rPr lang="en-US" sz="2000" dirty="0" smtClean="0">
                <a:latin typeface="Bahnschrift" pitchFamily="34" charset="0"/>
              </a:rPr>
              <a:t>.</a:t>
            </a:r>
            <a:endParaRPr lang="en-US" sz="2000" dirty="0">
              <a:latin typeface="Bahnschrift" pitchFamily="34" charset="0"/>
            </a:endParaRPr>
          </a:p>
        </p:txBody>
      </p:sp>
      <p:sp>
        <p:nvSpPr>
          <p:cNvPr id="5" name="Rectangle 4"/>
          <p:cNvSpPr/>
          <p:nvPr/>
        </p:nvSpPr>
        <p:spPr>
          <a:xfrm>
            <a:off x="792480" y="2763096"/>
            <a:ext cx="7260336" cy="1938992"/>
          </a:xfrm>
          <a:prstGeom prst="rect">
            <a:avLst/>
          </a:prstGeom>
        </p:spPr>
        <p:txBody>
          <a:bodyPr wrap="square">
            <a:spAutoFit/>
          </a:bodyPr>
          <a:lstStyle/>
          <a:p>
            <a:r>
              <a:rPr lang="en-US" sz="2000" dirty="0" smtClean="0">
                <a:latin typeface="Bahnschrift" pitchFamily="34" charset="0"/>
              </a:rPr>
              <a:t>The results of the </a:t>
            </a:r>
            <a:r>
              <a:rPr lang="en-US" sz="2000" dirty="0" err="1" smtClean="0">
                <a:latin typeface="Bahnschrift" pitchFamily="34" charset="0"/>
              </a:rPr>
              <a:t>Kolmogorov</a:t>
            </a:r>
            <a:r>
              <a:rPr lang="en-US" sz="2000" dirty="0" smtClean="0">
                <a:latin typeface="Bahnschrift" pitchFamily="34" charset="0"/>
              </a:rPr>
              <a:t>-Smirnov test indicate that </a:t>
            </a:r>
            <a:r>
              <a:rPr lang="en-US" sz="2000" b="1" dirty="0" smtClean="0">
                <a:solidFill>
                  <a:srgbClr val="C00000"/>
                </a:solidFill>
                <a:latin typeface="Bahnschrift" pitchFamily="34" charset="0"/>
              </a:rPr>
              <a:t>the distributions of critic ratings and user ratings are significantly different.</a:t>
            </a:r>
            <a:r>
              <a:rPr lang="en-US" sz="2000" dirty="0" smtClean="0">
                <a:latin typeface="Bahnschrift" pitchFamily="34" charset="0"/>
              </a:rPr>
              <a:t> The p-value obtained (p-value &lt; 2.2e-16) is much smaller than our chosen level of significance (0.05), which led us to reject the null hypothesis that the two distributions are the same. </a:t>
            </a:r>
            <a:endParaRPr lang="en-US" sz="2000" dirty="0">
              <a:latin typeface="Bahnschrift" pitchFamily="34" charset="0"/>
            </a:endParaRPr>
          </a:p>
        </p:txBody>
      </p:sp>
      <p:grpSp>
        <p:nvGrpSpPr>
          <p:cNvPr id="51" name="Google Shape;2689;p46"/>
          <p:cNvGrpSpPr/>
          <p:nvPr/>
        </p:nvGrpSpPr>
        <p:grpSpPr>
          <a:xfrm rot="-1006400">
            <a:off x="7798460" y="187053"/>
            <a:ext cx="1400965" cy="709630"/>
            <a:chOff x="3285175" y="1554625"/>
            <a:chExt cx="1458275" cy="856625"/>
          </a:xfrm>
        </p:grpSpPr>
        <p:sp>
          <p:nvSpPr>
            <p:cNvPr id="52" name="Google Shape;2690;p46"/>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91;p46"/>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92;p46"/>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3;p46"/>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94;p46"/>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95;p46"/>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96;p46"/>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97;p46"/>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98;p46"/>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99;p46"/>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700;p46"/>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1;p46"/>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02;p46"/>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03;p46"/>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04;p46"/>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2676;p46"/>
          <p:cNvGrpSpPr/>
          <p:nvPr/>
        </p:nvGrpSpPr>
        <p:grpSpPr>
          <a:xfrm rot="-2700000">
            <a:off x="-38602" y="4221452"/>
            <a:ext cx="893323" cy="866422"/>
            <a:chOff x="3502275" y="3218775"/>
            <a:chExt cx="1175775" cy="998250"/>
          </a:xfrm>
        </p:grpSpPr>
        <p:sp>
          <p:nvSpPr>
            <p:cNvPr id="68" name="Google Shape;2677;p46"/>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78;p46"/>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79;p46"/>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80;p46"/>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81;p46"/>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82;p46"/>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83;p46"/>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84;p46"/>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85;p46"/>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86;p46"/>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87;p46"/>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88;p46"/>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373778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grpSp>
        <p:nvGrpSpPr>
          <p:cNvPr id="2367" name="Google Shape;2367;p43"/>
          <p:cNvGrpSpPr/>
          <p:nvPr/>
        </p:nvGrpSpPr>
        <p:grpSpPr>
          <a:xfrm rot="-1315058">
            <a:off x="37467" y="3758919"/>
            <a:ext cx="1210822" cy="1190337"/>
            <a:chOff x="2620073" y="3004678"/>
            <a:chExt cx="1613018" cy="1585728"/>
          </a:xfrm>
        </p:grpSpPr>
        <p:sp>
          <p:nvSpPr>
            <p:cNvPr id="2368" name="Google Shape;2368;p43"/>
            <p:cNvSpPr/>
            <p:nvPr/>
          </p:nvSpPr>
          <p:spPr>
            <a:xfrm>
              <a:off x="2689065" y="3004678"/>
              <a:ext cx="1544026" cy="1585728"/>
            </a:xfrm>
            <a:custGeom>
              <a:avLst/>
              <a:gdLst/>
              <a:ahLst/>
              <a:cxnLst/>
              <a:rect l="l" t="t" r="r" b="b"/>
              <a:pathLst>
                <a:path w="56797" h="58331" extrusionOk="0">
                  <a:moveTo>
                    <a:pt x="51555" y="0"/>
                  </a:moveTo>
                  <a:cubicBezTo>
                    <a:pt x="51466" y="0"/>
                    <a:pt x="51387" y="10"/>
                    <a:pt x="51309" y="20"/>
                  </a:cubicBezTo>
                  <a:lnTo>
                    <a:pt x="50414" y="168"/>
                  </a:lnTo>
                  <a:cubicBezTo>
                    <a:pt x="48968" y="394"/>
                    <a:pt x="48014" y="502"/>
                    <a:pt x="46077" y="856"/>
                  </a:cubicBezTo>
                  <a:cubicBezTo>
                    <a:pt x="44946" y="1063"/>
                    <a:pt x="43933" y="1171"/>
                    <a:pt x="42634" y="1397"/>
                  </a:cubicBezTo>
                  <a:cubicBezTo>
                    <a:pt x="41336" y="1623"/>
                    <a:pt x="40068" y="1820"/>
                    <a:pt x="38769" y="2026"/>
                  </a:cubicBezTo>
                  <a:lnTo>
                    <a:pt x="31777" y="3148"/>
                  </a:lnTo>
                  <a:lnTo>
                    <a:pt x="27902" y="3767"/>
                  </a:lnTo>
                  <a:lnTo>
                    <a:pt x="20949" y="4879"/>
                  </a:lnTo>
                  <a:lnTo>
                    <a:pt x="13612" y="6059"/>
                  </a:lnTo>
                  <a:cubicBezTo>
                    <a:pt x="12865" y="6177"/>
                    <a:pt x="12324" y="6816"/>
                    <a:pt x="12324" y="7563"/>
                  </a:cubicBezTo>
                  <a:lnTo>
                    <a:pt x="12324" y="11202"/>
                  </a:lnTo>
                  <a:lnTo>
                    <a:pt x="12068" y="14733"/>
                  </a:lnTo>
                  <a:lnTo>
                    <a:pt x="12058" y="14871"/>
                  </a:lnTo>
                  <a:lnTo>
                    <a:pt x="11301" y="25128"/>
                  </a:lnTo>
                  <a:cubicBezTo>
                    <a:pt x="6708" y="27272"/>
                    <a:pt x="3531" y="31059"/>
                    <a:pt x="2528" y="35632"/>
                  </a:cubicBezTo>
                  <a:cubicBezTo>
                    <a:pt x="2479" y="35858"/>
                    <a:pt x="2430" y="36084"/>
                    <a:pt x="2390" y="36320"/>
                  </a:cubicBezTo>
                  <a:cubicBezTo>
                    <a:pt x="2204" y="36861"/>
                    <a:pt x="2046" y="37412"/>
                    <a:pt x="1918" y="37972"/>
                  </a:cubicBezTo>
                  <a:cubicBezTo>
                    <a:pt x="1" y="46706"/>
                    <a:pt x="6639" y="55606"/>
                    <a:pt x="16710" y="57819"/>
                  </a:cubicBezTo>
                  <a:cubicBezTo>
                    <a:pt x="18215" y="58153"/>
                    <a:pt x="19759" y="58320"/>
                    <a:pt x="21313" y="58330"/>
                  </a:cubicBezTo>
                  <a:cubicBezTo>
                    <a:pt x="21340" y="58330"/>
                    <a:pt x="21368" y="58331"/>
                    <a:pt x="21396" y="58331"/>
                  </a:cubicBezTo>
                  <a:cubicBezTo>
                    <a:pt x="23689" y="58331"/>
                    <a:pt x="25971" y="57928"/>
                    <a:pt x="28128" y="57150"/>
                  </a:cubicBezTo>
                  <a:cubicBezTo>
                    <a:pt x="29367" y="57327"/>
                    <a:pt x="30626" y="57416"/>
                    <a:pt x="31875" y="57426"/>
                  </a:cubicBezTo>
                  <a:cubicBezTo>
                    <a:pt x="32062" y="57426"/>
                    <a:pt x="32259" y="57416"/>
                    <a:pt x="32446" y="57416"/>
                  </a:cubicBezTo>
                  <a:cubicBezTo>
                    <a:pt x="37511" y="57298"/>
                    <a:pt x="42094" y="55891"/>
                    <a:pt x="45723" y="53334"/>
                  </a:cubicBezTo>
                  <a:cubicBezTo>
                    <a:pt x="49332" y="50817"/>
                    <a:pt x="52037" y="47207"/>
                    <a:pt x="53443" y="43027"/>
                  </a:cubicBezTo>
                  <a:cubicBezTo>
                    <a:pt x="54466" y="40028"/>
                    <a:pt x="54751" y="36812"/>
                    <a:pt x="54279" y="33675"/>
                  </a:cubicBezTo>
                  <a:cubicBezTo>
                    <a:pt x="56285" y="31904"/>
                    <a:pt x="56797" y="28738"/>
                    <a:pt x="55400" y="26446"/>
                  </a:cubicBezTo>
                  <a:cubicBezTo>
                    <a:pt x="55361" y="26377"/>
                    <a:pt x="55311" y="26308"/>
                    <a:pt x="55272" y="26240"/>
                  </a:cubicBezTo>
                  <a:cubicBezTo>
                    <a:pt x="55282" y="26122"/>
                    <a:pt x="55292" y="25994"/>
                    <a:pt x="55292" y="25876"/>
                  </a:cubicBezTo>
                  <a:cubicBezTo>
                    <a:pt x="55321" y="24518"/>
                    <a:pt x="54761" y="23289"/>
                    <a:pt x="53787" y="22552"/>
                  </a:cubicBezTo>
                  <a:cubicBezTo>
                    <a:pt x="53256" y="22158"/>
                    <a:pt x="52627" y="21932"/>
                    <a:pt x="51968" y="21902"/>
                  </a:cubicBezTo>
                  <a:lnTo>
                    <a:pt x="52312" y="19306"/>
                  </a:lnTo>
                  <a:cubicBezTo>
                    <a:pt x="52430" y="19109"/>
                    <a:pt x="52499" y="18883"/>
                    <a:pt x="52518" y="18647"/>
                  </a:cubicBezTo>
                  <a:lnTo>
                    <a:pt x="52528" y="18519"/>
                  </a:lnTo>
                  <a:cubicBezTo>
                    <a:pt x="52538" y="18342"/>
                    <a:pt x="52528" y="18165"/>
                    <a:pt x="52479" y="17998"/>
                  </a:cubicBezTo>
                  <a:lnTo>
                    <a:pt x="52863" y="15018"/>
                  </a:lnTo>
                  <a:cubicBezTo>
                    <a:pt x="52981" y="14153"/>
                    <a:pt x="52361" y="13376"/>
                    <a:pt x="51496" y="13297"/>
                  </a:cubicBezTo>
                  <a:lnTo>
                    <a:pt x="27695" y="11045"/>
                  </a:lnTo>
                  <a:lnTo>
                    <a:pt x="35071" y="9963"/>
                  </a:lnTo>
                  <a:lnTo>
                    <a:pt x="42123" y="8930"/>
                  </a:lnTo>
                  <a:lnTo>
                    <a:pt x="51840" y="7514"/>
                  </a:lnTo>
                  <a:cubicBezTo>
                    <a:pt x="52597" y="7406"/>
                    <a:pt x="53158" y="6737"/>
                    <a:pt x="53138" y="5970"/>
                  </a:cubicBezTo>
                  <a:lnTo>
                    <a:pt x="53138" y="5872"/>
                  </a:lnTo>
                  <a:lnTo>
                    <a:pt x="53079" y="1505"/>
                  </a:lnTo>
                  <a:cubicBezTo>
                    <a:pt x="53069" y="669"/>
                    <a:pt x="52391" y="0"/>
                    <a:pt x="51555" y="0"/>
                  </a:cubicBezTo>
                  <a:close/>
                </a:path>
              </a:pathLst>
            </a:custGeom>
            <a:solidFill>
              <a:schemeClr val="accent6"/>
            </a:solidFill>
            <a:ln w="19050" cap="flat" cmpd="sng">
              <a:solidFill>
                <a:schemeClr val="dk2"/>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3"/>
            <p:cNvSpPr/>
            <p:nvPr/>
          </p:nvSpPr>
          <p:spPr>
            <a:xfrm>
              <a:off x="2620073" y="3638191"/>
              <a:ext cx="1163029" cy="924643"/>
            </a:xfrm>
            <a:custGeom>
              <a:avLst/>
              <a:gdLst/>
              <a:ahLst/>
              <a:cxnLst/>
              <a:rect l="l" t="t" r="r" b="b"/>
              <a:pathLst>
                <a:path w="42782" h="34013" extrusionOk="0">
                  <a:moveTo>
                    <a:pt x="28020" y="0"/>
                  </a:moveTo>
                  <a:cubicBezTo>
                    <a:pt x="26321" y="0"/>
                    <a:pt x="24610" y="307"/>
                    <a:pt x="23122" y="1109"/>
                  </a:cubicBezTo>
                  <a:cubicBezTo>
                    <a:pt x="19415" y="3096"/>
                    <a:pt x="17546" y="7807"/>
                    <a:pt x="13563" y="9154"/>
                  </a:cubicBezTo>
                  <a:cubicBezTo>
                    <a:pt x="11281" y="9931"/>
                    <a:pt x="8754" y="9420"/>
                    <a:pt x="6423" y="9980"/>
                  </a:cubicBezTo>
                  <a:cubicBezTo>
                    <a:pt x="4446" y="10462"/>
                    <a:pt x="2735" y="11672"/>
                    <a:pt x="1623" y="13373"/>
                  </a:cubicBezTo>
                  <a:cubicBezTo>
                    <a:pt x="119" y="15684"/>
                    <a:pt x="1" y="18979"/>
                    <a:pt x="492" y="21644"/>
                  </a:cubicBezTo>
                  <a:cubicBezTo>
                    <a:pt x="1132" y="25047"/>
                    <a:pt x="3059" y="27712"/>
                    <a:pt x="5656" y="29689"/>
                  </a:cubicBezTo>
                  <a:cubicBezTo>
                    <a:pt x="9504" y="32618"/>
                    <a:pt x="14815" y="34012"/>
                    <a:pt x="19492" y="34012"/>
                  </a:cubicBezTo>
                  <a:cubicBezTo>
                    <a:pt x="19667" y="34012"/>
                    <a:pt x="19841" y="34010"/>
                    <a:pt x="20014" y="34006"/>
                  </a:cubicBezTo>
                  <a:cubicBezTo>
                    <a:pt x="24440" y="33908"/>
                    <a:pt x="28797" y="32777"/>
                    <a:pt x="32446" y="30210"/>
                  </a:cubicBezTo>
                  <a:cubicBezTo>
                    <a:pt x="39950" y="24929"/>
                    <a:pt x="42782" y="15035"/>
                    <a:pt x="38720" y="6695"/>
                  </a:cubicBezTo>
                  <a:cubicBezTo>
                    <a:pt x="37973" y="5151"/>
                    <a:pt x="36989" y="3686"/>
                    <a:pt x="35671" y="2575"/>
                  </a:cubicBezTo>
                  <a:cubicBezTo>
                    <a:pt x="33704" y="893"/>
                    <a:pt x="31069" y="96"/>
                    <a:pt x="28482" y="8"/>
                  </a:cubicBezTo>
                  <a:cubicBezTo>
                    <a:pt x="28328" y="3"/>
                    <a:pt x="28174" y="0"/>
                    <a:pt x="28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3021917" y="3308931"/>
              <a:ext cx="1067881" cy="774011"/>
            </a:xfrm>
            <a:custGeom>
              <a:avLst/>
              <a:gdLst/>
              <a:ahLst/>
              <a:cxnLst/>
              <a:rect l="l" t="t" r="r" b="b"/>
              <a:pathLst>
                <a:path w="39282" h="28472" extrusionOk="0">
                  <a:moveTo>
                    <a:pt x="1771" y="0"/>
                  </a:moveTo>
                  <a:lnTo>
                    <a:pt x="1506" y="3600"/>
                  </a:lnTo>
                  <a:lnTo>
                    <a:pt x="1496" y="3728"/>
                  </a:lnTo>
                  <a:lnTo>
                    <a:pt x="1" y="24056"/>
                  </a:lnTo>
                  <a:lnTo>
                    <a:pt x="35996" y="28472"/>
                  </a:lnTo>
                  <a:lnTo>
                    <a:pt x="38799" y="7258"/>
                  </a:lnTo>
                  <a:lnTo>
                    <a:pt x="38809" y="7131"/>
                  </a:lnTo>
                  <a:lnTo>
                    <a:pt x="39281" y="3551"/>
                  </a:lnTo>
                  <a:lnTo>
                    <a:pt x="37963" y="3423"/>
                  </a:lnTo>
                  <a:lnTo>
                    <a:pt x="35554" y="4544"/>
                  </a:lnTo>
                  <a:lnTo>
                    <a:pt x="34855" y="3128"/>
                  </a:lnTo>
                  <a:lnTo>
                    <a:pt x="30951" y="2764"/>
                  </a:lnTo>
                  <a:lnTo>
                    <a:pt x="28640" y="3738"/>
                  </a:lnTo>
                  <a:lnTo>
                    <a:pt x="27843" y="2469"/>
                  </a:lnTo>
                  <a:lnTo>
                    <a:pt x="23939" y="2095"/>
                  </a:lnTo>
                  <a:lnTo>
                    <a:pt x="21795" y="2921"/>
                  </a:lnTo>
                  <a:lnTo>
                    <a:pt x="20831" y="1800"/>
                  </a:lnTo>
                  <a:lnTo>
                    <a:pt x="16897" y="1436"/>
                  </a:lnTo>
                  <a:lnTo>
                    <a:pt x="14881" y="2144"/>
                  </a:lnTo>
                  <a:lnTo>
                    <a:pt x="13789" y="1141"/>
                  </a:lnTo>
                  <a:lnTo>
                    <a:pt x="10239" y="807"/>
                  </a:lnTo>
                  <a:lnTo>
                    <a:pt x="8065" y="1564"/>
                  </a:lnTo>
                  <a:lnTo>
                    <a:pt x="7131" y="512"/>
                  </a:lnTo>
                  <a:lnTo>
                    <a:pt x="1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3111383" y="3545221"/>
              <a:ext cx="864238" cy="383743"/>
            </a:xfrm>
            <a:custGeom>
              <a:avLst/>
              <a:gdLst/>
              <a:ahLst/>
              <a:cxnLst/>
              <a:rect l="l" t="t" r="r" b="b"/>
              <a:pathLst>
                <a:path w="31791" h="14116" extrusionOk="0">
                  <a:moveTo>
                    <a:pt x="813" y="1"/>
                  </a:moveTo>
                  <a:cubicBezTo>
                    <a:pt x="764" y="1"/>
                    <a:pt x="731" y="37"/>
                    <a:pt x="723" y="81"/>
                  </a:cubicBezTo>
                  <a:cubicBezTo>
                    <a:pt x="723" y="140"/>
                    <a:pt x="762" y="179"/>
                    <a:pt x="811" y="189"/>
                  </a:cubicBezTo>
                  <a:lnTo>
                    <a:pt x="16684" y="1655"/>
                  </a:lnTo>
                  <a:lnTo>
                    <a:pt x="16183" y="7270"/>
                  </a:lnTo>
                  <a:lnTo>
                    <a:pt x="486" y="5579"/>
                  </a:lnTo>
                  <a:cubicBezTo>
                    <a:pt x="483" y="5578"/>
                    <a:pt x="480" y="5578"/>
                    <a:pt x="477" y="5578"/>
                  </a:cubicBezTo>
                  <a:cubicBezTo>
                    <a:pt x="358" y="5578"/>
                    <a:pt x="342" y="5756"/>
                    <a:pt x="467" y="5765"/>
                  </a:cubicBezTo>
                  <a:lnTo>
                    <a:pt x="16202" y="7467"/>
                  </a:lnTo>
                  <a:cubicBezTo>
                    <a:pt x="16212" y="7487"/>
                    <a:pt x="16232" y="7496"/>
                    <a:pt x="16261" y="7496"/>
                  </a:cubicBezTo>
                  <a:lnTo>
                    <a:pt x="16271" y="7496"/>
                  </a:lnTo>
                  <a:cubicBezTo>
                    <a:pt x="16281" y="7496"/>
                    <a:pt x="16301" y="7496"/>
                    <a:pt x="16320" y="7477"/>
                  </a:cubicBezTo>
                  <a:lnTo>
                    <a:pt x="24601" y="8382"/>
                  </a:lnTo>
                  <a:lnTo>
                    <a:pt x="24218" y="13279"/>
                  </a:lnTo>
                  <a:cubicBezTo>
                    <a:pt x="24218" y="13289"/>
                    <a:pt x="24218" y="13299"/>
                    <a:pt x="24218" y="13299"/>
                  </a:cubicBezTo>
                  <a:lnTo>
                    <a:pt x="132" y="11076"/>
                  </a:lnTo>
                  <a:cubicBezTo>
                    <a:pt x="127" y="11075"/>
                    <a:pt x="121" y="11075"/>
                    <a:pt x="116" y="11075"/>
                  </a:cubicBezTo>
                  <a:cubicBezTo>
                    <a:pt x="13" y="11075"/>
                    <a:pt x="1" y="11254"/>
                    <a:pt x="123" y="11263"/>
                  </a:cubicBezTo>
                  <a:lnTo>
                    <a:pt x="30965" y="14115"/>
                  </a:lnTo>
                  <a:lnTo>
                    <a:pt x="30974" y="14115"/>
                  </a:lnTo>
                  <a:cubicBezTo>
                    <a:pt x="31092" y="14115"/>
                    <a:pt x="31092" y="13948"/>
                    <a:pt x="30984" y="13928"/>
                  </a:cubicBezTo>
                  <a:lnTo>
                    <a:pt x="24405" y="13319"/>
                  </a:lnTo>
                  <a:cubicBezTo>
                    <a:pt x="24405" y="13309"/>
                    <a:pt x="24415" y="13299"/>
                    <a:pt x="24415" y="13299"/>
                  </a:cubicBezTo>
                  <a:lnTo>
                    <a:pt x="24798" y="8401"/>
                  </a:lnTo>
                  <a:lnTo>
                    <a:pt x="31269" y="9099"/>
                  </a:lnTo>
                  <a:lnTo>
                    <a:pt x="31279" y="9099"/>
                  </a:lnTo>
                  <a:cubicBezTo>
                    <a:pt x="31397" y="9090"/>
                    <a:pt x="31407" y="8922"/>
                    <a:pt x="31289" y="8913"/>
                  </a:cubicBezTo>
                  <a:lnTo>
                    <a:pt x="16380" y="7300"/>
                  </a:lnTo>
                  <a:lnTo>
                    <a:pt x="16881" y="1674"/>
                  </a:lnTo>
                  <a:lnTo>
                    <a:pt x="31663" y="3041"/>
                  </a:lnTo>
                  <a:cubicBezTo>
                    <a:pt x="31781" y="3031"/>
                    <a:pt x="31791" y="2864"/>
                    <a:pt x="31673" y="2854"/>
                  </a:cubicBezTo>
                  <a:lnTo>
                    <a:pt x="831" y="2"/>
                  </a:lnTo>
                  <a:cubicBezTo>
                    <a:pt x="825" y="1"/>
                    <a:pt x="819" y="1"/>
                    <a:pt x="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3070061" y="3044259"/>
              <a:ext cx="1026941" cy="271904"/>
            </a:xfrm>
            <a:custGeom>
              <a:avLst/>
              <a:gdLst/>
              <a:ahLst/>
              <a:cxnLst/>
              <a:rect l="l" t="t" r="r" b="b"/>
              <a:pathLst>
                <a:path w="37776" h="10002" extrusionOk="0">
                  <a:moveTo>
                    <a:pt x="37707" y="0"/>
                  </a:moveTo>
                  <a:lnTo>
                    <a:pt x="34855" y="462"/>
                  </a:lnTo>
                  <a:lnTo>
                    <a:pt x="34137" y="1898"/>
                  </a:lnTo>
                  <a:lnTo>
                    <a:pt x="31767" y="954"/>
                  </a:lnTo>
                  <a:lnTo>
                    <a:pt x="28246" y="1515"/>
                  </a:lnTo>
                  <a:lnTo>
                    <a:pt x="27154" y="2095"/>
                  </a:lnTo>
                  <a:lnTo>
                    <a:pt x="25158" y="2016"/>
                  </a:lnTo>
                  <a:lnTo>
                    <a:pt x="21253" y="2636"/>
                  </a:lnTo>
                  <a:lnTo>
                    <a:pt x="20250" y="3344"/>
                  </a:lnTo>
                  <a:lnTo>
                    <a:pt x="18175" y="3137"/>
                  </a:lnTo>
                  <a:lnTo>
                    <a:pt x="14300" y="3747"/>
                  </a:lnTo>
                  <a:lnTo>
                    <a:pt x="13238" y="4544"/>
                  </a:lnTo>
                  <a:lnTo>
                    <a:pt x="11212" y="4249"/>
                  </a:lnTo>
                  <a:lnTo>
                    <a:pt x="7347" y="4868"/>
                  </a:lnTo>
                  <a:lnTo>
                    <a:pt x="6167" y="5842"/>
                  </a:lnTo>
                  <a:lnTo>
                    <a:pt x="4259" y="5360"/>
                  </a:lnTo>
                  <a:lnTo>
                    <a:pt x="0" y="6039"/>
                  </a:lnTo>
                  <a:lnTo>
                    <a:pt x="0" y="10002"/>
                  </a:lnTo>
                  <a:lnTo>
                    <a:pt x="6963" y="8979"/>
                  </a:lnTo>
                  <a:lnTo>
                    <a:pt x="8084" y="8281"/>
                  </a:lnTo>
                  <a:lnTo>
                    <a:pt x="10081" y="8527"/>
                  </a:lnTo>
                  <a:lnTo>
                    <a:pt x="13985" y="7956"/>
                  </a:lnTo>
                  <a:lnTo>
                    <a:pt x="15087" y="7337"/>
                  </a:lnTo>
                  <a:lnTo>
                    <a:pt x="17103" y="7504"/>
                  </a:lnTo>
                  <a:lnTo>
                    <a:pt x="21007" y="6934"/>
                  </a:lnTo>
                  <a:lnTo>
                    <a:pt x="22001" y="6304"/>
                  </a:lnTo>
                  <a:lnTo>
                    <a:pt x="24125" y="6471"/>
                  </a:lnTo>
                  <a:lnTo>
                    <a:pt x="28059" y="5901"/>
                  </a:lnTo>
                  <a:lnTo>
                    <a:pt x="29042" y="5035"/>
                  </a:lnTo>
                  <a:lnTo>
                    <a:pt x="31176" y="5448"/>
                  </a:lnTo>
                  <a:lnTo>
                    <a:pt x="34727" y="4927"/>
                  </a:lnTo>
                  <a:lnTo>
                    <a:pt x="35838" y="3934"/>
                  </a:lnTo>
                  <a:lnTo>
                    <a:pt x="37776" y="4485"/>
                  </a:lnTo>
                  <a:lnTo>
                    <a:pt x="37776" y="4485"/>
                  </a:lnTo>
                  <a:lnTo>
                    <a:pt x="37766" y="4367"/>
                  </a:lnTo>
                  <a:lnTo>
                    <a:pt x="37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3185815" y="3176595"/>
              <a:ext cx="158298" cy="111785"/>
            </a:xfrm>
            <a:custGeom>
              <a:avLst/>
              <a:gdLst/>
              <a:ahLst/>
              <a:cxnLst/>
              <a:rect l="l" t="t" r="r" b="b"/>
              <a:pathLst>
                <a:path w="5823" h="4112" extrusionOk="0">
                  <a:moveTo>
                    <a:pt x="3089" y="0"/>
                  </a:moveTo>
                  <a:lnTo>
                    <a:pt x="1" y="492"/>
                  </a:lnTo>
                  <a:lnTo>
                    <a:pt x="2705" y="4111"/>
                  </a:lnTo>
                  <a:lnTo>
                    <a:pt x="5823" y="3659"/>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3374831" y="3146121"/>
              <a:ext cx="160174" cy="114449"/>
            </a:xfrm>
            <a:custGeom>
              <a:avLst/>
              <a:gdLst/>
              <a:ahLst/>
              <a:cxnLst/>
              <a:rect l="l" t="t" r="r" b="b"/>
              <a:pathLst>
                <a:path w="5892" h="4210" extrusionOk="0">
                  <a:moveTo>
                    <a:pt x="3089" y="0"/>
                  </a:moveTo>
                  <a:lnTo>
                    <a:pt x="1" y="502"/>
                  </a:lnTo>
                  <a:lnTo>
                    <a:pt x="2774" y="4209"/>
                  </a:lnTo>
                  <a:lnTo>
                    <a:pt x="5892" y="3757"/>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3564120" y="3115891"/>
              <a:ext cx="161778" cy="116868"/>
            </a:xfrm>
            <a:custGeom>
              <a:avLst/>
              <a:gdLst/>
              <a:ahLst/>
              <a:cxnLst/>
              <a:rect l="l" t="t" r="r" b="b"/>
              <a:pathLst>
                <a:path w="5951" h="4299" extrusionOk="0">
                  <a:moveTo>
                    <a:pt x="3079" y="1"/>
                  </a:moveTo>
                  <a:lnTo>
                    <a:pt x="1" y="502"/>
                  </a:lnTo>
                  <a:lnTo>
                    <a:pt x="2833" y="4299"/>
                  </a:lnTo>
                  <a:lnTo>
                    <a:pt x="5951" y="3836"/>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3753952" y="3085417"/>
              <a:ext cx="163654" cy="119261"/>
            </a:xfrm>
            <a:custGeom>
              <a:avLst/>
              <a:gdLst/>
              <a:ahLst/>
              <a:cxnLst/>
              <a:rect l="l" t="t" r="r" b="b"/>
              <a:pathLst>
                <a:path w="6020" h="4387" extrusionOk="0">
                  <a:moveTo>
                    <a:pt x="3089" y="1"/>
                  </a:moveTo>
                  <a:lnTo>
                    <a:pt x="1" y="502"/>
                  </a:lnTo>
                  <a:lnTo>
                    <a:pt x="2902" y="4387"/>
                  </a:lnTo>
                  <a:lnTo>
                    <a:pt x="6019" y="3934"/>
                  </a:lnTo>
                  <a:lnTo>
                    <a:pt x="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3933617" y="3056819"/>
              <a:ext cx="163382" cy="121408"/>
            </a:xfrm>
            <a:custGeom>
              <a:avLst/>
              <a:gdLst/>
              <a:ahLst/>
              <a:cxnLst/>
              <a:rect l="l" t="t" r="r" b="b"/>
              <a:pathLst>
                <a:path w="6010" h="4466" extrusionOk="0">
                  <a:moveTo>
                    <a:pt x="3089" y="0"/>
                  </a:moveTo>
                  <a:lnTo>
                    <a:pt x="1" y="492"/>
                  </a:lnTo>
                  <a:lnTo>
                    <a:pt x="2961" y="4465"/>
                  </a:lnTo>
                  <a:lnTo>
                    <a:pt x="6010" y="4023"/>
                  </a:lnTo>
                  <a:lnTo>
                    <a:pt x="6000" y="3905"/>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3907954" y="3393938"/>
              <a:ext cx="146011" cy="101373"/>
            </a:xfrm>
            <a:custGeom>
              <a:avLst/>
              <a:gdLst/>
              <a:ahLst/>
              <a:cxnLst/>
              <a:rect l="l" t="t" r="r" b="b"/>
              <a:pathLst>
                <a:path w="5371" h="3729" extrusionOk="0">
                  <a:moveTo>
                    <a:pt x="2262" y="1"/>
                  </a:moveTo>
                  <a:lnTo>
                    <a:pt x="0" y="3482"/>
                  </a:lnTo>
                  <a:lnTo>
                    <a:pt x="3138" y="372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3717334" y="3376023"/>
              <a:ext cx="146011" cy="102433"/>
            </a:xfrm>
            <a:custGeom>
              <a:avLst/>
              <a:gdLst/>
              <a:ahLst/>
              <a:cxnLst/>
              <a:rect l="l" t="t" r="r" b="b"/>
              <a:pathLst>
                <a:path w="5371" h="3768" extrusionOk="0">
                  <a:moveTo>
                    <a:pt x="2262" y="1"/>
                  </a:moveTo>
                  <a:lnTo>
                    <a:pt x="0" y="3482"/>
                  </a:lnTo>
                  <a:cubicBezTo>
                    <a:pt x="1072" y="3581"/>
                    <a:pt x="2115" y="3679"/>
                    <a:pt x="3118" y="3768"/>
                  </a:cubicBez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3526958" y="3357863"/>
              <a:ext cx="145739" cy="102678"/>
            </a:xfrm>
            <a:custGeom>
              <a:avLst/>
              <a:gdLst/>
              <a:ahLst/>
              <a:cxnLst/>
              <a:rect l="l" t="t" r="r" b="b"/>
              <a:pathLst>
                <a:path w="5361" h="3777" extrusionOk="0">
                  <a:moveTo>
                    <a:pt x="2253" y="0"/>
                  </a:moveTo>
                  <a:lnTo>
                    <a:pt x="1" y="3482"/>
                  </a:lnTo>
                  <a:cubicBezTo>
                    <a:pt x="1033" y="3580"/>
                    <a:pt x="2066" y="3678"/>
                    <a:pt x="3109" y="3777"/>
                  </a:cubicBezTo>
                  <a:lnTo>
                    <a:pt x="5361" y="295"/>
                  </a:lnTo>
                  <a:lnTo>
                    <a:pt x="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3335277" y="3339949"/>
              <a:ext cx="146011" cy="102678"/>
            </a:xfrm>
            <a:custGeom>
              <a:avLst/>
              <a:gdLst/>
              <a:ahLst/>
              <a:cxnLst/>
              <a:rect l="l" t="t" r="r" b="b"/>
              <a:pathLst>
                <a:path w="5371" h="3777" extrusionOk="0">
                  <a:moveTo>
                    <a:pt x="2262" y="0"/>
                  </a:moveTo>
                  <a:lnTo>
                    <a:pt x="0" y="3482"/>
                  </a:lnTo>
                  <a:lnTo>
                    <a:pt x="3118" y="3777"/>
                  </a:lnTo>
                  <a:lnTo>
                    <a:pt x="5370" y="295"/>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3154280" y="3322822"/>
              <a:ext cx="145983" cy="102433"/>
            </a:xfrm>
            <a:custGeom>
              <a:avLst/>
              <a:gdLst/>
              <a:ahLst/>
              <a:cxnLst/>
              <a:rect l="l" t="t" r="r" b="b"/>
              <a:pathLst>
                <a:path w="5370" h="3768" extrusionOk="0">
                  <a:moveTo>
                    <a:pt x="2262" y="1"/>
                  </a:moveTo>
                  <a:lnTo>
                    <a:pt x="0" y="3472"/>
                  </a:lnTo>
                  <a:lnTo>
                    <a:pt x="3118" y="376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3062830" y="3406769"/>
              <a:ext cx="1017344" cy="99769"/>
            </a:xfrm>
            <a:custGeom>
              <a:avLst/>
              <a:gdLst/>
              <a:ahLst/>
              <a:cxnLst/>
              <a:rect l="l" t="t" r="r" b="b"/>
              <a:pathLst>
                <a:path w="37423" h="3670" extrusionOk="0">
                  <a:moveTo>
                    <a:pt x="10" y="1"/>
                  </a:moveTo>
                  <a:lnTo>
                    <a:pt x="1" y="129"/>
                  </a:lnTo>
                  <a:cubicBezTo>
                    <a:pt x="345" y="158"/>
                    <a:pt x="1200" y="247"/>
                    <a:pt x="3374" y="453"/>
                  </a:cubicBezTo>
                  <a:lnTo>
                    <a:pt x="4357" y="542"/>
                  </a:lnTo>
                  <a:cubicBezTo>
                    <a:pt x="4997" y="611"/>
                    <a:pt x="5715" y="680"/>
                    <a:pt x="6472" y="748"/>
                  </a:cubicBezTo>
                  <a:lnTo>
                    <a:pt x="10022" y="1083"/>
                  </a:lnTo>
                  <a:cubicBezTo>
                    <a:pt x="10612" y="1142"/>
                    <a:pt x="11232" y="1201"/>
                    <a:pt x="11842" y="1260"/>
                  </a:cubicBezTo>
                  <a:lnTo>
                    <a:pt x="13130" y="1378"/>
                  </a:lnTo>
                  <a:cubicBezTo>
                    <a:pt x="14409" y="1506"/>
                    <a:pt x="15726" y="1624"/>
                    <a:pt x="17064" y="1752"/>
                  </a:cubicBezTo>
                  <a:cubicBezTo>
                    <a:pt x="18097" y="1850"/>
                    <a:pt x="19129" y="1948"/>
                    <a:pt x="20172" y="2047"/>
                  </a:cubicBezTo>
                  <a:lnTo>
                    <a:pt x="21696" y="2194"/>
                  </a:lnTo>
                  <a:cubicBezTo>
                    <a:pt x="22503" y="2273"/>
                    <a:pt x="23289" y="2342"/>
                    <a:pt x="24076" y="2420"/>
                  </a:cubicBezTo>
                  <a:lnTo>
                    <a:pt x="26132" y="2607"/>
                  </a:lnTo>
                  <a:lnTo>
                    <a:pt x="27282" y="2715"/>
                  </a:lnTo>
                  <a:lnTo>
                    <a:pt x="31079" y="3079"/>
                  </a:lnTo>
                  <a:lnTo>
                    <a:pt x="31157" y="3089"/>
                  </a:lnTo>
                  <a:lnTo>
                    <a:pt x="31265" y="3089"/>
                  </a:lnTo>
                  <a:lnTo>
                    <a:pt x="37294" y="3650"/>
                  </a:lnTo>
                  <a:lnTo>
                    <a:pt x="37412" y="3669"/>
                  </a:lnTo>
                  <a:lnTo>
                    <a:pt x="37422" y="3541"/>
                  </a:lnTo>
                  <a:lnTo>
                    <a:pt x="37314" y="3502"/>
                  </a:lnTo>
                  <a:lnTo>
                    <a:pt x="34245" y="3217"/>
                  </a:lnTo>
                  <a:lnTo>
                    <a:pt x="31275" y="2932"/>
                  </a:lnTo>
                  <a:lnTo>
                    <a:pt x="31098" y="2932"/>
                  </a:lnTo>
                  <a:lnTo>
                    <a:pt x="27302" y="2568"/>
                  </a:lnTo>
                  <a:lnTo>
                    <a:pt x="27233" y="2568"/>
                  </a:lnTo>
                  <a:lnTo>
                    <a:pt x="26142" y="2469"/>
                  </a:lnTo>
                  <a:cubicBezTo>
                    <a:pt x="25483" y="2401"/>
                    <a:pt x="24814" y="2342"/>
                    <a:pt x="24125" y="2273"/>
                  </a:cubicBezTo>
                  <a:lnTo>
                    <a:pt x="24086" y="2273"/>
                  </a:lnTo>
                  <a:cubicBezTo>
                    <a:pt x="23309" y="2204"/>
                    <a:pt x="22512" y="2125"/>
                    <a:pt x="21716" y="2056"/>
                  </a:cubicBezTo>
                  <a:lnTo>
                    <a:pt x="20221" y="1909"/>
                  </a:lnTo>
                  <a:lnTo>
                    <a:pt x="20191" y="1909"/>
                  </a:lnTo>
                  <a:cubicBezTo>
                    <a:pt x="19169" y="1811"/>
                    <a:pt x="18136" y="1722"/>
                    <a:pt x="17113" y="1614"/>
                  </a:cubicBezTo>
                  <a:lnTo>
                    <a:pt x="17084" y="1614"/>
                  </a:lnTo>
                  <a:cubicBezTo>
                    <a:pt x="15756" y="1496"/>
                    <a:pt x="14448" y="1368"/>
                    <a:pt x="13179" y="1250"/>
                  </a:cubicBezTo>
                  <a:lnTo>
                    <a:pt x="13150" y="1250"/>
                  </a:lnTo>
                  <a:lnTo>
                    <a:pt x="11861" y="1122"/>
                  </a:lnTo>
                  <a:cubicBezTo>
                    <a:pt x="11252" y="1063"/>
                    <a:pt x="10662" y="1014"/>
                    <a:pt x="10071" y="955"/>
                  </a:cubicBezTo>
                  <a:lnTo>
                    <a:pt x="10032" y="955"/>
                  </a:lnTo>
                  <a:lnTo>
                    <a:pt x="6521" y="621"/>
                  </a:lnTo>
                  <a:lnTo>
                    <a:pt x="6492" y="621"/>
                  </a:lnTo>
                  <a:cubicBezTo>
                    <a:pt x="5734" y="552"/>
                    <a:pt x="5026" y="483"/>
                    <a:pt x="4367" y="424"/>
                  </a:cubicBezTo>
                  <a:lnTo>
                    <a:pt x="3413" y="325"/>
                  </a:lnTo>
                  <a:lnTo>
                    <a:pt x="3384" y="325"/>
                  </a:lnTo>
                  <a:cubicBezTo>
                    <a:pt x="1240" y="129"/>
                    <a:pt x="355" y="40"/>
                    <a:pt x="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3152006" y="3482343"/>
              <a:ext cx="39337" cy="48688"/>
            </a:xfrm>
            <a:custGeom>
              <a:avLst/>
              <a:gdLst/>
              <a:ahLst/>
              <a:cxnLst/>
              <a:rect l="l" t="t" r="r" b="b"/>
              <a:pathLst>
                <a:path w="1447" h="1791" extrusionOk="0">
                  <a:moveTo>
                    <a:pt x="325" y="158"/>
                  </a:moveTo>
                  <a:lnTo>
                    <a:pt x="768" y="207"/>
                  </a:lnTo>
                  <a:cubicBezTo>
                    <a:pt x="1102" y="237"/>
                    <a:pt x="1260" y="404"/>
                    <a:pt x="1240" y="670"/>
                  </a:cubicBezTo>
                  <a:cubicBezTo>
                    <a:pt x="1214" y="905"/>
                    <a:pt x="1064" y="1040"/>
                    <a:pt x="797" y="1040"/>
                  </a:cubicBezTo>
                  <a:cubicBezTo>
                    <a:pt x="763" y="1040"/>
                    <a:pt x="727" y="1038"/>
                    <a:pt x="689" y="1034"/>
                  </a:cubicBezTo>
                  <a:lnTo>
                    <a:pt x="247" y="994"/>
                  </a:lnTo>
                  <a:lnTo>
                    <a:pt x="325" y="158"/>
                  </a:lnTo>
                  <a:close/>
                  <a:moveTo>
                    <a:pt x="158" y="1"/>
                  </a:moveTo>
                  <a:lnTo>
                    <a:pt x="1" y="1663"/>
                  </a:lnTo>
                  <a:lnTo>
                    <a:pt x="178" y="1683"/>
                  </a:lnTo>
                  <a:lnTo>
                    <a:pt x="227" y="1152"/>
                  </a:lnTo>
                  <a:lnTo>
                    <a:pt x="679" y="1191"/>
                  </a:lnTo>
                  <a:lnTo>
                    <a:pt x="817" y="1191"/>
                  </a:lnTo>
                  <a:lnTo>
                    <a:pt x="1142" y="1761"/>
                  </a:lnTo>
                  <a:lnTo>
                    <a:pt x="1338" y="1791"/>
                  </a:lnTo>
                  <a:lnTo>
                    <a:pt x="984" y="1181"/>
                  </a:lnTo>
                  <a:cubicBezTo>
                    <a:pt x="1220" y="1142"/>
                    <a:pt x="1397" y="935"/>
                    <a:pt x="1407" y="689"/>
                  </a:cubicBezTo>
                  <a:cubicBezTo>
                    <a:pt x="1446" y="335"/>
                    <a:pt x="1210" y="99"/>
                    <a:pt x="788" y="60"/>
                  </a:cubicBez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3200151" y="3486774"/>
              <a:ext cx="57007" cy="47846"/>
            </a:xfrm>
            <a:custGeom>
              <a:avLst/>
              <a:gdLst/>
              <a:ahLst/>
              <a:cxnLst/>
              <a:rect l="l" t="t" r="r" b="b"/>
              <a:pathLst>
                <a:path w="2097" h="1760" extrusionOk="0">
                  <a:moveTo>
                    <a:pt x="926" y="192"/>
                  </a:moveTo>
                  <a:cubicBezTo>
                    <a:pt x="1316" y="192"/>
                    <a:pt x="1682" y="524"/>
                    <a:pt x="1633" y="979"/>
                  </a:cubicBezTo>
                  <a:cubicBezTo>
                    <a:pt x="1605" y="1333"/>
                    <a:pt x="1309" y="1604"/>
                    <a:pt x="961" y="1604"/>
                  </a:cubicBezTo>
                  <a:cubicBezTo>
                    <a:pt x="933" y="1604"/>
                    <a:pt x="904" y="1602"/>
                    <a:pt x="875" y="1598"/>
                  </a:cubicBezTo>
                  <a:cubicBezTo>
                    <a:pt x="246" y="1539"/>
                    <a:pt x="0" y="753"/>
                    <a:pt x="492" y="349"/>
                  </a:cubicBezTo>
                  <a:cubicBezTo>
                    <a:pt x="625" y="240"/>
                    <a:pt x="777" y="192"/>
                    <a:pt x="926" y="192"/>
                  </a:cubicBezTo>
                  <a:close/>
                  <a:moveTo>
                    <a:pt x="942" y="0"/>
                  </a:moveTo>
                  <a:cubicBezTo>
                    <a:pt x="511" y="0"/>
                    <a:pt x="91" y="318"/>
                    <a:pt x="59" y="831"/>
                  </a:cubicBezTo>
                  <a:cubicBezTo>
                    <a:pt x="10" y="1303"/>
                    <a:pt x="374" y="1736"/>
                    <a:pt x="856" y="1756"/>
                  </a:cubicBezTo>
                  <a:cubicBezTo>
                    <a:pt x="884" y="1758"/>
                    <a:pt x="912" y="1759"/>
                    <a:pt x="939" y="1759"/>
                  </a:cubicBezTo>
                  <a:cubicBezTo>
                    <a:pt x="1675" y="1759"/>
                    <a:pt x="2096" y="888"/>
                    <a:pt x="1603" y="310"/>
                  </a:cubicBezTo>
                  <a:cubicBezTo>
                    <a:pt x="1421" y="97"/>
                    <a:pt x="1180" y="0"/>
                    <a:pt x="9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3262975" y="3492510"/>
              <a:ext cx="30502" cy="48145"/>
            </a:xfrm>
            <a:custGeom>
              <a:avLst/>
              <a:gdLst/>
              <a:ahLst/>
              <a:cxnLst/>
              <a:rect l="l" t="t" r="r" b="b"/>
              <a:pathLst>
                <a:path w="1122" h="1771" extrusionOk="0">
                  <a:moveTo>
                    <a:pt x="158" y="1"/>
                  </a:moveTo>
                  <a:lnTo>
                    <a:pt x="0" y="1663"/>
                  </a:lnTo>
                  <a:lnTo>
                    <a:pt x="1102" y="1771"/>
                  </a:lnTo>
                  <a:lnTo>
                    <a:pt x="1121" y="1623"/>
                  </a:lnTo>
                  <a:lnTo>
                    <a:pt x="187" y="1535"/>
                  </a:lnTo>
                  <a:lnTo>
                    <a:pt x="325" y="20"/>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3305737" y="3496533"/>
              <a:ext cx="30257" cy="48145"/>
            </a:xfrm>
            <a:custGeom>
              <a:avLst/>
              <a:gdLst/>
              <a:ahLst/>
              <a:cxnLst/>
              <a:rect l="l" t="t" r="r" b="b"/>
              <a:pathLst>
                <a:path w="1113" h="1771" extrusionOk="0">
                  <a:moveTo>
                    <a:pt x="148" y="0"/>
                  </a:moveTo>
                  <a:lnTo>
                    <a:pt x="1" y="1662"/>
                  </a:lnTo>
                  <a:lnTo>
                    <a:pt x="1102" y="1770"/>
                  </a:lnTo>
                  <a:lnTo>
                    <a:pt x="1112" y="1623"/>
                  </a:lnTo>
                  <a:lnTo>
                    <a:pt x="188" y="1534"/>
                  </a:lnTo>
                  <a:lnTo>
                    <a:pt x="325" y="20"/>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3136783" y="3581404"/>
              <a:ext cx="35857" cy="46296"/>
            </a:xfrm>
            <a:custGeom>
              <a:avLst/>
              <a:gdLst/>
              <a:ahLst/>
              <a:cxnLst/>
              <a:rect l="l" t="t" r="r" b="b"/>
              <a:pathLst>
                <a:path w="1319" h="1703" extrusionOk="0">
                  <a:moveTo>
                    <a:pt x="688" y="0"/>
                  </a:moveTo>
                  <a:cubicBezTo>
                    <a:pt x="338" y="0"/>
                    <a:pt x="165" y="175"/>
                    <a:pt x="138" y="399"/>
                  </a:cubicBezTo>
                  <a:cubicBezTo>
                    <a:pt x="79" y="1019"/>
                    <a:pt x="1131" y="832"/>
                    <a:pt x="1092" y="1294"/>
                  </a:cubicBezTo>
                  <a:cubicBezTo>
                    <a:pt x="1074" y="1436"/>
                    <a:pt x="952" y="1554"/>
                    <a:pt x="705" y="1554"/>
                  </a:cubicBezTo>
                  <a:cubicBezTo>
                    <a:pt x="678" y="1554"/>
                    <a:pt x="650" y="1553"/>
                    <a:pt x="620" y="1550"/>
                  </a:cubicBezTo>
                  <a:cubicBezTo>
                    <a:pt x="413" y="1530"/>
                    <a:pt x="226" y="1442"/>
                    <a:pt x="79" y="1294"/>
                  </a:cubicBezTo>
                  <a:lnTo>
                    <a:pt x="0" y="1422"/>
                  </a:lnTo>
                  <a:cubicBezTo>
                    <a:pt x="158" y="1589"/>
                    <a:pt x="374" y="1678"/>
                    <a:pt x="600" y="1697"/>
                  </a:cubicBezTo>
                  <a:cubicBezTo>
                    <a:pt x="637" y="1701"/>
                    <a:pt x="672" y="1702"/>
                    <a:pt x="705" y="1702"/>
                  </a:cubicBezTo>
                  <a:cubicBezTo>
                    <a:pt x="1059" y="1702"/>
                    <a:pt x="1242" y="1519"/>
                    <a:pt x="1269" y="1294"/>
                  </a:cubicBezTo>
                  <a:cubicBezTo>
                    <a:pt x="1318" y="694"/>
                    <a:pt x="276" y="871"/>
                    <a:pt x="315" y="419"/>
                  </a:cubicBezTo>
                  <a:cubicBezTo>
                    <a:pt x="324" y="268"/>
                    <a:pt x="453" y="149"/>
                    <a:pt x="695" y="149"/>
                  </a:cubicBezTo>
                  <a:cubicBezTo>
                    <a:pt x="721" y="149"/>
                    <a:pt x="748" y="150"/>
                    <a:pt x="777" y="153"/>
                  </a:cubicBezTo>
                  <a:cubicBezTo>
                    <a:pt x="944" y="173"/>
                    <a:pt x="1102" y="232"/>
                    <a:pt x="1220" y="330"/>
                  </a:cubicBezTo>
                  <a:lnTo>
                    <a:pt x="1298" y="202"/>
                  </a:lnTo>
                  <a:cubicBezTo>
                    <a:pt x="1151" y="84"/>
                    <a:pt x="974" y="15"/>
                    <a:pt x="797" y="6"/>
                  </a:cubicBezTo>
                  <a:cubicBezTo>
                    <a:pt x="759" y="2"/>
                    <a:pt x="722"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3181964" y="3586107"/>
              <a:ext cx="43061" cy="46432"/>
            </a:xfrm>
            <a:custGeom>
              <a:avLst/>
              <a:gdLst/>
              <a:ahLst/>
              <a:cxnLst/>
              <a:rect l="l" t="t" r="r" b="b"/>
              <a:pathLst>
                <a:path w="1584" h="1708" extrusionOk="0">
                  <a:moveTo>
                    <a:pt x="881" y="1"/>
                  </a:moveTo>
                  <a:cubicBezTo>
                    <a:pt x="450" y="1"/>
                    <a:pt x="85" y="326"/>
                    <a:pt x="49" y="767"/>
                  </a:cubicBezTo>
                  <a:cubicBezTo>
                    <a:pt x="0" y="1249"/>
                    <a:pt x="364" y="1672"/>
                    <a:pt x="846" y="1701"/>
                  </a:cubicBezTo>
                  <a:cubicBezTo>
                    <a:pt x="881" y="1706"/>
                    <a:pt x="915" y="1708"/>
                    <a:pt x="950" y="1708"/>
                  </a:cubicBezTo>
                  <a:cubicBezTo>
                    <a:pt x="1143" y="1708"/>
                    <a:pt x="1334" y="1639"/>
                    <a:pt x="1475" y="1514"/>
                  </a:cubicBezTo>
                  <a:lnTo>
                    <a:pt x="1377" y="1387"/>
                  </a:lnTo>
                  <a:cubicBezTo>
                    <a:pt x="1259" y="1496"/>
                    <a:pt x="1104" y="1548"/>
                    <a:pt x="945" y="1548"/>
                  </a:cubicBezTo>
                  <a:cubicBezTo>
                    <a:pt x="919" y="1548"/>
                    <a:pt x="892" y="1547"/>
                    <a:pt x="866" y="1544"/>
                  </a:cubicBezTo>
                  <a:cubicBezTo>
                    <a:pt x="472" y="1524"/>
                    <a:pt x="167" y="1180"/>
                    <a:pt x="197" y="787"/>
                  </a:cubicBezTo>
                  <a:cubicBezTo>
                    <a:pt x="233" y="423"/>
                    <a:pt x="547" y="152"/>
                    <a:pt x="905" y="152"/>
                  </a:cubicBezTo>
                  <a:cubicBezTo>
                    <a:pt x="934" y="152"/>
                    <a:pt x="964" y="153"/>
                    <a:pt x="994" y="157"/>
                  </a:cubicBezTo>
                  <a:cubicBezTo>
                    <a:pt x="1171" y="177"/>
                    <a:pt x="1348" y="265"/>
                    <a:pt x="1466" y="403"/>
                  </a:cubicBezTo>
                  <a:lnTo>
                    <a:pt x="1584" y="305"/>
                  </a:lnTo>
                  <a:cubicBezTo>
                    <a:pt x="1446" y="128"/>
                    <a:pt x="1230" y="20"/>
                    <a:pt x="1003" y="10"/>
                  </a:cubicBezTo>
                  <a:cubicBezTo>
                    <a:pt x="962" y="4"/>
                    <a:pt x="921"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3236497" y="3589560"/>
              <a:ext cx="35313" cy="48416"/>
            </a:xfrm>
            <a:custGeom>
              <a:avLst/>
              <a:gdLst/>
              <a:ahLst/>
              <a:cxnLst/>
              <a:rect l="l" t="t" r="r" b="b"/>
              <a:pathLst>
                <a:path w="1299" h="1781" extrusionOk="0">
                  <a:moveTo>
                    <a:pt x="158" y="1"/>
                  </a:moveTo>
                  <a:lnTo>
                    <a:pt x="1" y="1673"/>
                  </a:lnTo>
                  <a:lnTo>
                    <a:pt x="1181" y="1781"/>
                  </a:lnTo>
                  <a:lnTo>
                    <a:pt x="1191" y="1623"/>
                  </a:lnTo>
                  <a:lnTo>
                    <a:pt x="187" y="1525"/>
                  </a:lnTo>
                  <a:lnTo>
                    <a:pt x="246" y="915"/>
                  </a:lnTo>
                  <a:lnTo>
                    <a:pt x="1112" y="994"/>
                  </a:lnTo>
                  <a:lnTo>
                    <a:pt x="1122" y="846"/>
                  </a:lnTo>
                  <a:lnTo>
                    <a:pt x="266" y="768"/>
                  </a:lnTo>
                  <a:lnTo>
                    <a:pt x="315" y="168"/>
                  </a:lnTo>
                  <a:lnTo>
                    <a:pt x="127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3284614" y="3594100"/>
              <a:ext cx="42001" cy="48960"/>
            </a:xfrm>
            <a:custGeom>
              <a:avLst/>
              <a:gdLst/>
              <a:ahLst/>
              <a:cxnLst/>
              <a:rect l="l" t="t" r="r" b="b"/>
              <a:pathLst>
                <a:path w="1545" h="1801" extrusionOk="0">
                  <a:moveTo>
                    <a:pt x="158" y="1"/>
                  </a:moveTo>
                  <a:lnTo>
                    <a:pt x="1" y="1673"/>
                  </a:lnTo>
                  <a:lnTo>
                    <a:pt x="178" y="1683"/>
                  </a:lnTo>
                  <a:lnTo>
                    <a:pt x="296" y="335"/>
                  </a:lnTo>
                  <a:lnTo>
                    <a:pt x="1240" y="1781"/>
                  </a:lnTo>
                  <a:lnTo>
                    <a:pt x="1388" y="1801"/>
                  </a:lnTo>
                  <a:lnTo>
                    <a:pt x="1545" y="139"/>
                  </a:lnTo>
                  <a:lnTo>
                    <a:pt x="1368" y="119"/>
                  </a:lnTo>
                  <a:lnTo>
                    <a:pt x="1250" y="1466"/>
                  </a:lnTo>
                  <a:lnTo>
                    <a:pt x="296" y="21"/>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3341838" y="3599455"/>
              <a:ext cx="35313" cy="48416"/>
            </a:xfrm>
            <a:custGeom>
              <a:avLst/>
              <a:gdLst/>
              <a:ahLst/>
              <a:cxnLst/>
              <a:rect l="l" t="t" r="r" b="b"/>
              <a:pathLst>
                <a:path w="1299" h="1781" extrusionOk="0">
                  <a:moveTo>
                    <a:pt x="158" y="1"/>
                  </a:moveTo>
                  <a:lnTo>
                    <a:pt x="0" y="1663"/>
                  </a:lnTo>
                  <a:lnTo>
                    <a:pt x="1181" y="1781"/>
                  </a:lnTo>
                  <a:lnTo>
                    <a:pt x="1190" y="1623"/>
                  </a:lnTo>
                  <a:lnTo>
                    <a:pt x="187" y="1525"/>
                  </a:lnTo>
                  <a:lnTo>
                    <a:pt x="246" y="915"/>
                  </a:lnTo>
                  <a:lnTo>
                    <a:pt x="1112" y="994"/>
                  </a:lnTo>
                  <a:lnTo>
                    <a:pt x="1122" y="846"/>
                  </a:lnTo>
                  <a:lnTo>
                    <a:pt x="266" y="768"/>
                  </a:lnTo>
                  <a:lnTo>
                    <a:pt x="315" y="168"/>
                  </a:lnTo>
                  <a:lnTo>
                    <a:pt x="128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3611322" y="3618729"/>
              <a:ext cx="43088" cy="46432"/>
            </a:xfrm>
            <a:custGeom>
              <a:avLst/>
              <a:gdLst/>
              <a:ahLst/>
              <a:cxnLst/>
              <a:rect l="l" t="t" r="r" b="b"/>
              <a:pathLst>
                <a:path w="1585" h="1708" extrusionOk="0">
                  <a:moveTo>
                    <a:pt x="884" y="1"/>
                  </a:moveTo>
                  <a:cubicBezTo>
                    <a:pt x="452" y="1"/>
                    <a:pt x="86" y="335"/>
                    <a:pt x="50" y="777"/>
                  </a:cubicBezTo>
                  <a:cubicBezTo>
                    <a:pt x="1" y="1249"/>
                    <a:pt x="355" y="1681"/>
                    <a:pt x="837" y="1701"/>
                  </a:cubicBezTo>
                  <a:cubicBezTo>
                    <a:pt x="873" y="1706"/>
                    <a:pt x="909" y="1708"/>
                    <a:pt x="944" y="1708"/>
                  </a:cubicBezTo>
                  <a:cubicBezTo>
                    <a:pt x="1141" y="1708"/>
                    <a:pt x="1326" y="1639"/>
                    <a:pt x="1476" y="1514"/>
                  </a:cubicBezTo>
                  <a:lnTo>
                    <a:pt x="1378" y="1396"/>
                  </a:lnTo>
                  <a:cubicBezTo>
                    <a:pt x="1256" y="1494"/>
                    <a:pt x="1106" y="1551"/>
                    <a:pt x="958" y="1551"/>
                  </a:cubicBezTo>
                  <a:cubicBezTo>
                    <a:pt x="927" y="1551"/>
                    <a:pt x="897" y="1549"/>
                    <a:pt x="866" y="1544"/>
                  </a:cubicBezTo>
                  <a:cubicBezTo>
                    <a:pt x="483" y="1504"/>
                    <a:pt x="198" y="1170"/>
                    <a:pt x="237" y="786"/>
                  </a:cubicBezTo>
                  <a:cubicBezTo>
                    <a:pt x="274" y="436"/>
                    <a:pt x="570" y="163"/>
                    <a:pt x="924" y="163"/>
                  </a:cubicBezTo>
                  <a:cubicBezTo>
                    <a:pt x="947" y="163"/>
                    <a:pt x="970" y="164"/>
                    <a:pt x="994" y="167"/>
                  </a:cubicBezTo>
                  <a:cubicBezTo>
                    <a:pt x="1181" y="177"/>
                    <a:pt x="1348" y="265"/>
                    <a:pt x="1466" y="413"/>
                  </a:cubicBezTo>
                  <a:lnTo>
                    <a:pt x="1584" y="314"/>
                  </a:lnTo>
                  <a:cubicBezTo>
                    <a:pt x="1447" y="137"/>
                    <a:pt x="1230" y="29"/>
                    <a:pt x="1004" y="10"/>
                  </a:cubicBezTo>
                  <a:cubicBezTo>
                    <a:pt x="964" y="4"/>
                    <a:pt x="924"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3"/>
            <p:cNvSpPr/>
            <p:nvPr/>
          </p:nvSpPr>
          <p:spPr>
            <a:xfrm>
              <a:off x="3665882" y="3622454"/>
              <a:ext cx="40913" cy="47465"/>
            </a:xfrm>
            <a:custGeom>
              <a:avLst/>
              <a:gdLst/>
              <a:ahLst/>
              <a:cxnLst/>
              <a:rect l="l" t="t" r="r" b="b"/>
              <a:pathLst>
                <a:path w="1505" h="1746" extrusionOk="0">
                  <a:moveTo>
                    <a:pt x="138" y="0"/>
                  </a:moveTo>
                  <a:lnTo>
                    <a:pt x="49" y="954"/>
                  </a:lnTo>
                  <a:cubicBezTo>
                    <a:pt x="0" y="1426"/>
                    <a:pt x="236" y="1702"/>
                    <a:pt x="659" y="1741"/>
                  </a:cubicBezTo>
                  <a:cubicBezTo>
                    <a:pt x="691" y="1744"/>
                    <a:pt x="723" y="1745"/>
                    <a:pt x="753" y="1745"/>
                  </a:cubicBezTo>
                  <a:cubicBezTo>
                    <a:pt x="1132" y="1745"/>
                    <a:pt x="1371" y="1519"/>
                    <a:pt x="1416" y="1082"/>
                  </a:cubicBezTo>
                  <a:lnTo>
                    <a:pt x="1505" y="128"/>
                  </a:lnTo>
                  <a:lnTo>
                    <a:pt x="1328" y="109"/>
                  </a:lnTo>
                  <a:lnTo>
                    <a:pt x="1239" y="1053"/>
                  </a:lnTo>
                  <a:cubicBezTo>
                    <a:pt x="1212" y="1417"/>
                    <a:pt x="1033" y="1587"/>
                    <a:pt x="749" y="1587"/>
                  </a:cubicBezTo>
                  <a:cubicBezTo>
                    <a:pt x="727" y="1587"/>
                    <a:pt x="703" y="1586"/>
                    <a:pt x="679" y="1584"/>
                  </a:cubicBezTo>
                  <a:cubicBezTo>
                    <a:pt x="354" y="1554"/>
                    <a:pt x="187" y="1358"/>
                    <a:pt x="226" y="964"/>
                  </a:cubicBezTo>
                  <a:lnTo>
                    <a:pt x="315" y="10"/>
                  </a:lnTo>
                  <a:lnTo>
                    <a:pt x="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3"/>
            <p:cNvSpPr/>
            <p:nvPr/>
          </p:nvSpPr>
          <p:spPr>
            <a:xfrm>
              <a:off x="3717479" y="3626993"/>
              <a:ext cx="37189" cy="47084"/>
            </a:xfrm>
            <a:custGeom>
              <a:avLst/>
              <a:gdLst/>
              <a:ahLst/>
              <a:cxnLst/>
              <a:rect l="l" t="t" r="r" b="b"/>
              <a:pathLst>
                <a:path w="1368" h="1732" extrusionOk="0">
                  <a:moveTo>
                    <a:pt x="20" y="1"/>
                  </a:moveTo>
                  <a:lnTo>
                    <a:pt x="0" y="148"/>
                  </a:lnTo>
                  <a:lnTo>
                    <a:pt x="590" y="207"/>
                  </a:lnTo>
                  <a:lnTo>
                    <a:pt x="443" y="1712"/>
                  </a:lnTo>
                  <a:lnTo>
                    <a:pt x="620" y="1731"/>
                  </a:lnTo>
                  <a:lnTo>
                    <a:pt x="767" y="217"/>
                  </a:lnTo>
                  <a:lnTo>
                    <a:pt x="1348" y="276"/>
                  </a:lnTo>
                  <a:lnTo>
                    <a:pt x="1367" y="119"/>
                  </a:lnTo>
                  <a:lnTo>
                    <a:pt x="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3"/>
            <p:cNvSpPr/>
            <p:nvPr/>
          </p:nvSpPr>
          <p:spPr>
            <a:xfrm>
              <a:off x="3727501" y="4189964"/>
              <a:ext cx="228871" cy="192905"/>
            </a:xfrm>
            <a:custGeom>
              <a:avLst/>
              <a:gdLst/>
              <a:ahLst/>
              <a:cxnLst/>
              <a:rect l="l" t="t" r="r" b="b"/>
              <a:pathLst>
                <a:path w="8419" h="7096" extrusionOk="0">
                  <a:moveTo>
                    <a:pt x="4508" y="0"/>
                  </a:moveTo>
                  <a:cubicBezTo>
                    <a:pt x="1826" y="0"/>
                    <a:pt x="1" y="3049"/>
                    <a:pt x="1564" y="5475"/>
                  </a:cubicBezTo>
                  <a:cubicBezTo>
                    <a:pt x="2224" y="6495"/>
                    <a:pt x="3354" y="7096"/>
                    <a:pt x="4548" y="7096"/>
                  </a:cubicBezTo>
                  <a:cubicBezTo>
                    <a:pt x="4758" y="7096"/>
                    <a:pt x="4971" y="7077"/>
                    <a:pt x="5183" y="7039"/>
                  </a:cubicBezTo>
                  <a:cubicBezTo>
                    <a:pt x="6589" y="6783"/>
                    <a:pt x="7710" y="5701"/>
                    <a:pt x="8015" y="4305"/>
                  </a:cubicBezTo>
                  <a:cubicBezTo>
                    <a:pt x="8419" y="2387"/>
                    <a:pt x="7209" y="498"/>
                    <a:pt x="5291" y="85"/>
                  </a:cubicBezTo>
                  <a:cubicBezTo>
                    <a:pt x="5024" y="28"/>
                    <a:pt x="4762"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3"/>
            <p:cNvSpPr/>
            <p:nvPr/>
          </p:nvSpPr>
          <p:spPr>
            <a:xfrm>
              <a:off x="3952864" y="3656842"/>
              <a:ext cx="219002" cy="192633"/>
            </a:xfrm>
            <a:custGeom>
              <a:avLst/>
              <a:gdLst/>
              <a:ahLst/>
              <a:cxnLst/>
              <a:rect l="l" t="t" r="r" b="b"/>
              <a:pathLst>
                <a:path w="8056" h="7086" extrusionOk="0">
                  <a:moveTo>
                    <a:pt x="4031" y="0"/>
                  </a:moveTo>
                  <a:cubicBezTo>
                    <a:pt x="2660" y="0"/>
                    <a:pt x="1356" y="799"/>
                    <a:pt x="778" y="2132"/>
                  </a:cubicBezTo>
                  <a:cubicBezTo>
                    <a:pt x="1" y="3931"/>
                    <a:pt x="827" y="6016"/>
                    <a:pt x="2617" y="6793"/>
                  </a:cubicBezTo>
                  <a:cubicBezTo>
                    <a:pt x="3076" y="6992"/>
                    <a:pt x="3554" y="7085"/>
                    <a:pt x="4025" y="7085"/>
                  </a:cubicBezTo>
                  <a:cubicBezTo>
                    <a:pt x="5396" y="7085"/>
                    <a:pt x="6700" y="6287"/>
                    <a:pt x="7278" y="4954"/>
                  </a:cubicBezTo>
                  <a:cubicBezTo>
                    <a:pt x="8055" y="3154"/>
                    <a:pt x="7229" y="1069"/>
                    <a:pt x="5439" y="292"/>
                  </a:cubicBezTo>
                  <a:cubicBezTo>
                    <a:pt x="4980" y="94"/>
                    <a:pt x="4502"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3"/>
            <p:cNvSpPr/>
            <p:nvPr/>
          </p:nvSpPr>
          <p:spPr>
            <a:xfrm>
              <a:off x="2739058" y="3741577"/>
              <a:ext cx="1006633" cy="805437"/>
            </a:xfrm>
            <a:custGeom>
              <a:avLst/>
              <a:gdLst/>
              <a:ahLst/>
              <a:cxnLst/>
              <a:rect l="l" t="t" r="r" b="b"/>
              <a:pathLst>
                <a:path w="37029" h="29628" extrusionOk="0">
                  <a:moveTo>
                    <a:pt x="17379" y="0"/>
                  </a:moveTo>
                  <a:cubicBezTo>
                    <a:pt x="9792" y="0"/>
                    <a:pt x="3210" y="4442"/>
                    <a:pt x="1741" y="11131"/>
                  </a:cubicBezTo>
                  <a:cubicBezTo>
                    <a:pt x="1" y="19058"/>
                    <a:pt x="6098" y="27132"/>
                    <a:pt x="15363" y="29158"/>
                  </a:cubicBezTo>
                  <a:cubicBezTo>
                    <a:pt x="16809" y="29476"/>
                    <a:pt x="18247" y="29628"/>
                    <a:pt x="19650" y="29628"/>
                  </a:cubicBezTo>
                  <a:cubicBezTo>
                    <a:pt x="27237" y="29628"/>
                    <a:pt x="33819" y="25187"/>
                    <a:pt x="35288" y="18497"/>
                  </a:cubicBezTo>
                  <a:cubicBezTo>
                    <a:pt x="37029" y="10580"/>
                    <a:pt x="30931" y="2506"/>
                    <a:pt x="21667" y="470"/>
                  </a:cubicBezTo>
                  <a:cubicBezTo>
                    <a:pt x="20221" y="152"/>
                    <a:pt x="18783" y="0"/>
                    <a:pt x="17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3"/>
            <p:cNvSpPr/>
            <p:nvPr/>
          </p:nvSpPr>
          <p:spPr>
            <a:xfrm>
              <a:off x="2755369" y="3677965"/>
              <a:ext cx="1006905" cy="805682"/>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3"/>
            <p:cNvSpPr/>
            <p:nvPr/>
          </p:nvSpPr>
          <p:spPr>
            <a:xfrm>
              <a:off x="2744892" y="3676069"/>
              <a:ext cx="1006906" cy="805681"/>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3"/>
            <p:cNvSpPr/>
            <p:nvPr/>
          </p:nvSpPr>
          <p:spPr>
            <a:xfrm>
              <a:off x="3118179" y="3724532"/>
              <a:ext cx="210167" cy="194862"/>
            </a:xfrm>
            <a:custGeom>
              <a:avLst/>
              <a:gdLst/>
              <a:ahLst/>
              <a:cxnLst/>
              <a:rect l="l" t="t" r="r" b="b"/>
              <a:pathLst>
                <a:path w="7731" h="7168" extrusionOk="0">
                  <a:moveTo>
                    <a:pt x="3750" y="0"/>
                  </a:moveTo>
                  <a:cubicBezTo>
                    <a:pt x="3570" y="0"/>
                    <a:pt x="3394" y="6"/>
                    <a:pt x="3226" y="15"/>
                  </a:cubicBezTo>
                  <a:cubicBezTo>
                    <a:pt x="1741" y="104"/>
                    <a:pt x="50" y="782"/>
                    <a:pt x="10" y="2503"/>
                  </a:cubicBezTo>
                  <a:cubicBezTo>
                    <a:pt x="0" y="2995"/>
                    <a:pt x="89" y="3487"/>
                    <a:pt x="286" y="3939"/>
                  </a:cubicBezTo>
                  <a:cubicBezTo>
                    <a:pt x="315" y="4018"/>
                    <a:pt x="354" y="4097"/>
                    <a:pt x="384" y="4166"/>
                  </a:cubicBezTo>
                  <a:cubicBezTo>
                    <a:pt x="807" y="5001"/>
                    <a:pt x="1515" y="5700"/>
                    <a:pt x="2282" y="6260"/>
                  </a:cubicBezTo>
                  <a:cubicBezTo>
                    <a:pt x="2833" y="6664"/>
                    <a:pt x="3433" y="7027"/>
                    <a:pt x="4102" y="7136"/>
                  </a:cubicBezTo>
                  <a:cubicBezTo>
                    <a:pt x="4235" y="7157"/>
                    <a:pt x="4367" y="7167"/>
                    <a:pt x="4496" y="7167"/>
                  </a:cubicBezTo>
                  <a:cubicBezTo>
                    <a:pt x="5494" y="7167"/>
                    <a:pt x="6368" y="6557"/>
                    <a:pt x="6934" y="5739"/>
                  </a:cubicBezTo>
                  <a:cubicBezTo>
                    <a:pt x="7121" y="5464"/>
                    <a:pt x="7278" y="5159"/>
                    <a:pt x="7396" y="4854"/>
                  </a:cubicBezTo>
                  <a:cubicBezTo>
                    <a:pt x="7642" y="4205"/>
                    <a:pt x="7731" y="3507"/>
                    <a:pt x="7662" y="2818"/>
                  </a:cubicBezTo>
                  <a:cubicBezTo>
                    <a:pt x="7652" y="2730"/>
                    <a:pt x="7642" y="2641"/>
                    <a:pt x="7622" y="2553"/>
                  </a:cubicBezTo>
                  <a:cubicBezTo>
                    <a:pt x="7544" y="2022"/>
                    <a:pt x="7318" y="1520"/>
                    <a:pt x="6983" y="1107"/>
                  </a:cubicBezTo>
                  <a:cubicBezTo>
                    <a:pt x="6253" y="223"/>
                    <a:pt x="4898"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3"/>
            <p:cNvSpPr/>
            <p:nvPr/>
          </p:nvSpPr>
          <p:spPr>
            <a:xfrm>
              <a:off x="2887705" y="3831967"/>
              <a:ext cx="233166" cy="191002"/>
            </a:xfrm>
            <a:custGeom>
              <a:avLst/>
              <a:gdLst/>
              <a:ahLst/>
              <a:cxnLst/>
              <a:rect l="l" t="t" r="r" b="b"/>
              <a:pathLst>
                <a:path w="8577" h="7026" extrusionOk="0">
                  <a:moveTo>
                    <a:pt x="5104" y="1"/>
                  </a:moveTo>
                  <a:cubicBezTo>
                    <a:pt x="3923" y="1"/>
                    <a:pt x="2732" y="871"/>
                    <a:pt x="1928" y="1630"/>
                  </a:cubicBezTo>
                  <a:cubicBezTo>
                    <a:pt x="856" y="2653"/>
                    <a:pt x="1" y="4265"/>
                    <a:pt x="1073" y="5603"/>
                  </a:cubicBezTo>
                  <a:cubicBezTo>
                    <a:pt x="1840" y="6547"/>
                    <a:pt x="2932" y="6931"/>
                    <a:pt x="4082" y="7009"/>
                  </a:cubicBezTo>
                  <a:cubicBezTo>
                    <a:pt x="4171" y="7019"/>
                    <a:pt x="4249" y="7019"/>
                    <a:pt x="4338" y="7019"/>
                  </a:cubicBezTo>
                  <a:cubicBezTo>
                    <a:pt x="4464" y="7023"/>
                    <a:pt x="4591" y="7026"/>
                    <a:pt x="4716" y="7026"/>
                  </a:cubicBezTo>
                  <a:cubicBezTo>
                    <a:pt x="4894" y="7026"/>
                    <a:pt x="5070" y="7021"/>
                    <a:pt x="5243" y="7009"/>
                  </a:cubicBezTo>
                  <a:cubicBezTo>
                    <a:pt x="5921" y="6960"/>
                    <a:pt x="6620" y="6852"/>
                    <a:pt x="7200" y="6498"/>
                  </a:cubicBezTo>
                  <a:cubicBezTo>
                    <a:pt x="8203" y="5898"/>
                    <a:pt x="8577" y="4738"/>
                    <a:pt x="8459" y="3607"/>
                  </a:cubicBezTo>
                  <a:cubicBezTo>
                    <a:pt x="8370" y="2751"/>
                    <a:pt x="8026" y="1935"/>
                    <a:pt x="7475" y="1276"/>
                  </a:cubicBezTo>
                  <a:cubicBezTo>
                    <a:pt x="7416" y="1207"/>
                    <a:pt x="7367" y="1138"/>
                    <a:pt x="7308" y="1079"/>
                  </a:cubicBezTo>
                  <a:cubicBezTo>
                    <a:pt x="6816" y="558"/>
                    <a:pt x="6197" y="155"/>
                    <a:pt x="5508" y="37"/>
                  </a:cubicBezTo>
                  <a:cubicBezTo>
                    <a:pt x="5374" y="12"/>
                    <a:pt x="5239" y="1"/>
                    <a:pt x="5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3"/>
            <p:cNvSpPr/>
            <p:nvPr/>
          </p:nvSpPr>
          <p:spPr>
            <a:xfrm>
              <a:off x="2914727" y="4147038"/>
              <a:ext cx="258393" cy="212369"/>
            </a:xfrm>
            <a:custGeom>
              <a:avLst/>
              <a:gdLst/>
              <a:ahLst/>
              <a:cxnLst/>
              <a:rect l="l" t="t" r="r" b="b"/>
              <a:pathLst>
                <a:path w="9505" h="7812" extrusionOk="0">
                  <a:moveTo>
                    <a:pt x="4787" y="0"/>
                  </a:moveTo>
                  <a:cubicBezTo>
                    <a:pt x="4367" y="0"/>
                    <a:pt x="3947" y="26"/>
                    <a:pt x="3544" y="87"/>
                  </a:cubicBezTo>
                  <a:cubicBezTo>
                    <a:pt x="3465" y="97"/>
                    <a:pt x="3387" y="107"/>
                    <a:pt x="3298" y="126"/>
                  </a:cubicBezTo>
                  <a:cubicBezTo>
                    <a:pt x="2000" y="372"/>
                    <a:pt x="918" y="1031"/>
                    <a:pt x="633" y="2447"/>
                  </a:cubicBezTo>
                  <a:cubicBezTo>
                    <a:pt x="0" y="5699"/>
                    <a:pt x="3231" y="7812"/>
                    <a:pt x="5584" y="7812"/>
                  </a:cubicBezTo>
                  <a:cubicBezTo>
                    <a:pt x="6155" y="7812"/>
                    <a:pt x="6675" y="7687"/>
                    <a:pt x="7075" y="7424"/>
                  </a:cubicBezTo>
                  <a:cubicBezTo>
                    <a:pt x="7154" y="7375"/>
                    <a:pt x="7222" y="7325"/>
                    <a:pt x="7281" y="7266"/>
                  </a:cubicBezTo>
                  <a:lnTo>
                    <a:pt x="7301" y="7257"/>
                  </a:lnTo>
                  <a:cubicBezTo>
                    <a:pt x="8501" y="6165"/>
                    <a:pt x="9179" y="4119"/>
                    <a:pt x="9386" y="2575"/>
                  </a:cubicBezTo>
                  <a:cubicBezTo>
                    <a:pt x="9504" y="1513"/>
                    <a:pt x="8806" y="549"/>
                    <a:pt x="7763" y="343"/>
                  </a:cubicBezTo>
                  <a:cubicBezTo>
                    <a:pt x="6931" y="166"/>
                    <a:pt x="5855" y="0"/>
                    <a:pt x="4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3"/>
            <p:cNvSpPr/>
            <p:nvPr/>
          </p:nvSpPr>
          <p:spPr>
            <a:xfrm>
              <a:off x="3217621" y="4189447"/>
              <a:ext cx="242871" cy="243251"/>
            </a:xfrm>
            <a:custGeom>
              <a:avLst/>
              <a:gdLst/>
              <a:ahLst/>
              <a:cxnLst/>
              <a:rect l="l" t="t" r="r" b="b"/>
              <a:pathLst>
                <a:path w="8934" h="8948" extrusionOk="0">
                  <a:moveTo>
                    <a:pt x="4062" y="0"/>
                  </a:moveTo>
                  <a:cubicBezTo>
                    <a:pt x="3454" y="0"/>
                    <a:pt x="2856" y="272"/>
                    <a:pt x="2460" y="783"/>
                  </a:cubicBezTo>
                  <a:cubicBezTo>
                    <a:pt x="1565" y="1914"/>
                    <a:pt x="365" y="3684"/>
                    <a:pt x="119" y="5327"/>
                  </a:cubicBezTo>
                  <a:cubicBezTo>
                    <a:pt x="99" y="5415"/>
                    <a:pt x="90" y="5494"/>
                    <a:pt x="90" y="5582"/>
                  </a:cubicBezTo>
                  <a:cubicBezTo>
                    <a:pt x="1" y="6526"/>
                    <a:pt x="276" y="7421"/>
                    <a:pt x="1132" y="8090"/>
                  </a:cubicBezTo>
                  <a:cubicBezTo>
                    <a:pt x="1915" y="8695"/>
                    <a:pt x="2761" y="8947"/>
                    <a:pt x="3591" y="8947"/>
                  </a:cubicBezTo>
                  <a:cubicBezTo>
                    <a:pt x="6350" y="8947"/>
                    <a:pt x="8934" y="6164"/>
                    <a:pt x="8420" y="4304"/>
                  </a:cubicBezTo>
                  <a:cubicBezTo>
                    <a:pt x="8361" y="4107"/>
                    <a:pt x="8292" y="3910"/>
                    <a:pt x="8213" y="3714"/>
                  </a:cubicBezTo>
                  <a:cubicBezTo>
                    <a:pt x="8174" y="3635"/>
                    <a:pt x="8134" y="3566"/>
                    <a:pt x="8095" y="3488"/>
                  </a:cubicBezTo>
                  <a:cubicBezTo>
                    <a:pt x="7456" y="2229"/>
                    <a:pt x="6236" y="1058"/>
                    <a:pt x="5184" y="340"/>
                  </a:cubicBezTo>
                  <a:cubicBezTo>
                    <a:pt x="4839" y="111"/>
                    <a:pt x="4449"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3"/>
            <p:cNvSpPr/>
            <p:nvPr/>
          </p:nvSpPr>
          <p:spPr>
            <a:xfrm>
              <a:off x="3444098" y="4073640"/>
              <a:ext cx="258828" cy="225663"/>
            </a:xfrm>
            <a:custGeom>
              <a:avLst/>
              <a:gdLst/>
              <a:ahLst/>
              <a:cxnLst/>
              <a:rect l="l" t="t" r="r" b="b"/>
              <a:pathLst>
                <a:path w="9521" h="8301" extrusionOk="0">
                  <a:moveTo>
                    <a:pt x="3145" y="1"/>
                  </a:moveTo>
                  <a:cubicBezTo>
                    <a:pt x="2240" y="1"/>
                    <a:pt x="1352" y="264"/>
                    <a:pt x="590" y="775"/>
                  </a:cubicBezTo>
                  <a:cubicBezTo>
                    <a:pt x="344" y="942"/>
                    <a:pt x="177" y="1207"/>
                    <a:pt x="157" y="1512"/>
                  </a:cubicBezTo>
                  <a:cubicBezTo>
                    <a:pt x="0" y="3115"/>
                    <a:pt x="649" y="4768"/>
                    <a:pt x="1515" y="6036"/>
                  </a:cubicBezTo>
                  <a:cubicBezTo>
                    <a:pt x="1564" y="6105"/>
                    <a:pt x="1613" y="6184"/>
                    <a:pt x="1672" y="6253"/>
                  </a:cubicBezTo>
                  <a:cubicBezTo>
                    <a:pt x="2528" y="7453"/>
                    <a:pt x="3560" y="8259"/>
                    <a:pt x="4200" y="8298"/>
                  </a:cubicBezTo>
                  <a:cubicBezTo>
                    <a:pt x="4227" y="8300"/>
                    <a:pt x="4254" y="8300"/>
                    <a:pt x="4282" y="8300"/>
                  </a:cubicBezTo>
                  <a:cubicBezTo>
                    <a:pt x="6769" y="8300"/>
                    <a:pt x="9520" y="2613"/>
                    <a:pt x="5970" y="755"/>
                  </a:cubicBezTo>
                  <a:cubicBezTo>
                    <a:pt x="5340" y="421"/>
                    <a:pt x="4662" y="194"/>
                    <a:pt x="3973" y="76"/>
                  </a:cubicBezTo>
                  <a:cubicBezTo>
                    <a:pt x="3885" y="57"/>
                    <a:pt x="3806" y="47"/>
                    <a:pt x="3727" y="37"/>
                  </a:cubicBezTo>
                  <a:cubicBezTo>
                    <a:pt x="3533" y="13"/>
                    <a:pt x="3339" y="1"/>
                    <a:pt x="3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3"/>
            <p:cNvSpPr/>
            <p:nvPr/>
          </p:nvSpPr>
          <p:spPr>
            <a:xfrm>
              <a:off x="3376979" y="3838382"/>
              <a:ext cx="232894" cy="193177"/>
            </a:xfrm>
            <a:custGeom>
              <a:avLst/>
              <a:gdLst/>
              <a:ahLst/>
              <a:cxnLst/>
              <a:rect l="l" t="t" r="r" b="b"/>
              <a:pathLst>
                <a:path w="8567" h="7106" extrusionOk="0">
                  <a:moveTo>
                    <a:pt x="3136" y="1"/>
                  </a:moveTo>
                  <a:cubicBezTo>
                    <a:pt x="2809" y="1"/>
                    <a:pt x="2517" y="63"/>
                    <a:pt x="2253" y="174"/>
                  </a:cubicBezTo>
                  <a:cubicBezTo>
                    <a:pt x="2164" y="214"/>
                    <a:pt x="2076" y="253"/>
                    <a:pt x="1997" y="302"/>
                  </a:cubicBezTo>
                  <a:cubicBezTo>
                    <a:pt x="610" y="1099"/>
                    <a:pt x="158" y="3253"/>
                    <a:pt x="40" y="4128"/>
                  </a:cubicBezTo>
                  <a:cubicBezTo>
                    <a:pt x="1" y="4374"/>
                    <a:pt x="40" y="4629"/>
                    <a:pt x="148" y="4865"/>
                  </a:cubicBezTo>
                  <a:cubicBezTo>
                    <a:pt x="875" y="6275"/>
                    <a:pt x="2675" y="7105"/>
                    <a:pt x="4360" y="7105"/>
                  </a:cubicBezTo>
                  <a:cubicBezTo>
                    <a:pt x="4955" y="7105"/>
                    <a:pt x="5535" y="7001"/>
                    <a:pt x="6049" y="6783"/>
                  </a:cubicBezTo>
                  <a:cubicBezTo>
                    <a:pt x="6137" y="6744"/>
                    <a:pt x="6216" y="6704"/>
                    <a:pt x="6295" y="6665"/>
                  </a:cubicBezTo>
                  <a:cubicBezTo>
                    <a:pt x="6373" y="6626"/>
                    <a:pt x="6462" y="6577"/>
                    <a:pt x="6541" y="6527"/>
                  </a:cubicBezTo>
                  <a:cubicBezTo>
                    <a:pt x="8567" y="5229"/>
                    <a:pt x="7878" y="1374"/>
                    <a:pt x="4151" y="174"/>
                  </a:cubicBezTo>
                  <a:cubicBezTo>
                    <a:pt x="3779" y="55"/>
                    <a:pt x="3443" y="1"/>
                    <a:pt x="3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3"/>
            <p:cNvSpPr/>
            <p:nvPr/>
          </p:nvSpPr>
          <p:spPr>
            <a:xfrm>
              <a:off x="3196770" y="3980532"/>
              <a:ext cx="164986" cy="141253"/>
            </a:xfrm>
            <a:custGeom>
              <a:avLst/>
              <a:gdLst/>
              <a:ahLst/>
              <a:cxnLst/>
              <a:rect l="l" t="t" r="r" b="b"/>
              <a:pathLst>
                <a:path w="6069" h="5196" extrusionOk="0">
                  <a:moveTo>
                    <a:pt x="3473" y="0"/>
                  </a:moveTo>
                  <a:cubicBezTo>
                    <a:pt x="1161" y="0"/>
                    <a:pt x="1" y="2793"/>
                    <a:pt x="1643" y="4426"/>
                  </a:cubicBezTo>
                  <a:cubicBezTo>
                    <a:pt x="2172" y="4958"/>
                    <a:pt x="2823" y="5196"/>
                    <a:pt x="3461" y="5196"/>
                  </a:cubicBezTo>
                  <a:cubicBezTo>
                    <a:pt x="4792" y="5196"/>
                    <a:pt x="6069" y="4159"/>
                    <a:pt x="6069" y="2597"/>
                  </a:cubicBezTo>
                  <a:cubicBezTo>
                    <a:pt x="6069" y="1161"/>
                    <a:pt x="4908" y="0"/>
                    <a:pt x="3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3"/>
            <p:cNvSpPr/>
            <p:nvPr/>
          </p:nvSpPr>
          <p:spPr>
            <a:xfrm>
              <a:off x="2995738" y="3788824"/>
              <a:ext cx="556124" cy="557483"/>
            </a:xfrm>
            <a:custGeom>
              <a:avLst/>
              <a:gdLst/>
              <a:ahLst/>
              <a:cxnLst/>
              <a:rect l="l" t="t" r="r" b="b"/>
              <a:pathLst>
                <a:path w="20457" h="20507" extrusionOk="0">
                  <a:moveTo>
                    <a:pt x="10218" y="1"/>
                  </a:moveTo>
                  <a:cubicBezTo>
                    <a:pt x="8291" y="1"/>
                    <a:pt x="6412" y="542"/>
                    <a:pt x="4780" y="1565"/>
                  </a:cubicBezTo>
                  <a:cubicBezTo>
                    <a:pt x="4819" y="1653"/>
                    <a:pt x="4849" y="1722"/>
                    <a:pt x="4888" y="1801"/>
                  </a:cubicBezTo>
                  <a:cubicBezTo>
                    <a:pt x="6493" y="787"/>
                    <a:pt x="8335" y="260"/>
                    <a:pt x="10208" y="260"/>
                  </a:cubicBezTo>
                  <a:cubicBezTo>
                    <a:pt x="10860" y="260"/>
                    <a:pt x="11515" y="324"/>
                    <a:pt x="12166" y="453"/>
                  </a:cubicBezTo>
                  <a:cubicBezTo>
                    <a:pt x="12156" y="355"/>
                    <a:pt x="12136" y="266"/>
                    <a:pt x="12126" y="178"/>
                  </a:cubicBezTo>
                  <a:cubicBezTo>
                    <a:pt x="11497" y="60"/>
                    <a:pt x="10858" y="1"/>
                    <a:pt x="10218" y="1"/>
                  </a:cubicBezTo>
                  <a:close/>
                  <a:moveTo>
                    <a:pt x="16287" y="1997"/>
                  </a:moveTo>
                  <a:cubicBezTo>
                    <a:pt x="16198" y="2027"/>
                    <a:pt x="16110" y="2066"/>
                    <a:pt x="16031" y="2115"/>
                  </a:cubicBezTo>
                  <a:cubicBezTo>
                    <a:pt x="18185" y="3659"/>
                    <a:pt x="19640" y="5990"/>
                    <a:pt x="20083" y="8596"/>
                  </a:cubicBezTo>
                  <a:cubicBezTo>
                    <a:pt x="20171" y="8567"/>
                    <a:pt x="20250" y="8527"/>
                    <a:pt x="20329" y="8488"/>
                  </a:cubicBezTo>
                  <a:cubicBezTo>
                    <a:pt x="19866" y="5882"/>
                    <a:pt x="18421" y="3551"/>
                    <a:pt x="16287" y="1997"/>
                  </a:cubicBezTo>
                  <a:close/>
                  <a:moveTo>
                    <a:pt x="3334" y="2676"/>
                  </a:moveTo>
                  <a:cubicBezTo>
                    <a:pt x="1623" y="4220"/>
                    <a:pt x="482" y="6315"/>
                    <a:pt x="108" y="8596"/>
                  </a:cubicBezTo>
                  <a:cubicBezTo>
                    <a:pt x="197" y="8606"/>
                    <a:pt x="275" y="8606"/>
                    <a:pt x="364" y="8606"/>
                  </a:cubicBezTo>
                  <a:cubicBezTo>
                    <a:pt x="738" y="6393"/>
                    <a:pt x="1839" y="4367"/>
                    <a:pt x="3501" y="2863"/>
                  </a:cubicBezTo>
                  <a:cubicBezTo>
                    <a:pt x="3442" y="2794"/>
                    <a:pt x="3393" y="2735"/>
                    <a:pt x="3334" y="2676"/>
                  </a:cubicBezTo>
                  <a:close/>
                  <a:moveTo>
                    <a:pt x="20211" y="10524"/>
                  </a:moveTo>
                  <a:cubicBezTo>
                    <a:pt x="20152" y="12707"/>
                    <a:pt x="19375" y="14812"/>
                    <a:pt x="17998" y="16513"/>
                  </a:cubicBezTo>
                  <a:cubicBezTo>
                    <a:pt x="18047" y="16592"/>
                    <a:pt x="18106" y="16661"/>
                    <a:pt x="18155" y="16730"/>
                  </a:cubicBezTo>
                  <a:cubicBezTo>
                    <a:pt x="19581" y="14989"/>
                    <a:pt x="20397" y="12815"/>
                    <a:pt x="20456" y="10563"/>
                  </a:cubicBezTo>
                  <a:cubicBezTo>
                    <a:pt x="20378" y="10544"/>
                    <a:pt x="20299" y="10534"/>
                    <a:pt x="20220" y="10524"/>
                  </a:cubicBezTo>
                  <a:close/>
                  <a:moveTo>
                    <a:pt x="246" y="10868"/>
                  </a:moveTo>
                  <a:cubicBezTo>
                    <a:pt x="157" y="10888"/>
                    <a:pt x="79" y="10898"/>
                    <a:pt x="0" y="10917"/>
                  </a:cubicBezTo>
                  <a:cubicBezTo>
                    <a:pt x="177" y="13769"/>
                    <a:pt x="1554" y="16415"/>
                    <a:pt x="3777" y="18205"/>
                  </a:cubicBezTo>
                  <a:cubicBezTo>
                    <a:pt x="3846" y="18166"/>
                    <a:pt x="3914" y="18116"/>
                    <a:pt x="3983" y="18057"/>
                  </a:cubicBezTo>
                  <a:cubicBezTo>
                    <a:pt x="1780" y="16297"/>
                    <a:pt x="423" y="13681"/>
                    <a:pt x="246" y="10868"/>
                  </a:cubicBezTo>
                  <a:close/>
                  <a:moveTo>
                    <a:pt x="16257" y="18215"/>
                  </a:moveTo>
                  <a:cubicBezTo>
                    <a:pt x="14511" y="19545"/>
                    <a:pt x="12388" y="20248"/>
                    <a:pt x="10227" y="20248"/>
                  </a:cubicBezTo>
                  <a:cubicBezTo>
                    <a:pt x="9576" y="20248"/>
                    <a:pt x="8920" y="20184"/>
                    <a:pt x="8271" y="20054"/>
                  </a:cubicBezTo>
                  <a:cubicBezTo>
                    <a:pt x="8261" y="20142"/>
                    <a:pt x="8252" y="20231"/>
                    <a:pt x="8242" y="20310"/>
                  </a:cubicBezTo>
                  <a:cubicBezTo>
                    <a:pt x="8891" y="20437"/>
                    <a:pt x="9560" y="20506"/>
                    <a:pt x="10218" y="20506"/>
                  </a:cubicBezTo>
                  <a:cubicBezTo>
                    <a:pt x="12441" y="20506"/>
                    <a:pt x="14595" y="19788"/>
                    <a:pt x="16365" y="18451"/>
                  </a:cubicBezTo>
                  <a:cubicBezTo>
                    <a:pt x="16336" y="18372"/>
                    <a:pt x="16296" y="18293"/>
                    <a:pt x="16257" y="18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3"/>
            <p:cNvSpPr/>
            <p:nvPr/>
          </p:nvSpPr>
          <p:spPr>
            <a:xfrm>
              <a:off x="3699147" y="4181835"/>
              <a:ext cx="329401" cy="228082"/>
            </a:xfrm>
            <a:custGeom>
              <a:avLst/>
              <a:gdLst/>
              <a:ahLst/>
              <a:cxnLst/>
              <a:rect l="l" t="t" r="r" b="b"/>
              <a:pathLst>
                <a:path w="12117" h="8390" extrusionOk="0">
                  <a:moveTo>
                    <a:pt x="7770" y="827"/>
                  </a:moveTo>
                  <a:cubicBezTo>
                    <a:pt x="8291" y="827"/>
                    <a:pt x="8842" y="1181"/>
                    <a:pt x="9117" y="1702"/>
                  </a:cubicBezTo>
                  <a:cubicBezTo>
                    <a:pt x="9344" y="2174"/>
                    <a:pt x="9403" y="2696"/>
                    <a:pt x="9304" y="3207"/>
                  </a:cubicBezTo>
                  <a:cubicBezTo>
                    <a:pt x="9166" y="3229"/>
                    <a:pt x="9031" y="3242"/>
                    <a:pt x="8896" y="3242"/>
                  </a:cubicBezTo>
                  <a:cubicBezTo>
                    <a:pt x="8790" y="3242"/>
                    <a:pt x="8684" y="3234"/>
                    <a:pt x="8576" y="3217"/>
                  </a:cubicBezTo>
                  <a:cubicBezTo>
                    <a:pt x="7721" y="3099"/>
                    <a:pt x="7013" y="2381"/>
                    <a:pt x="6963" y="1594"/>
                  </a:cubicBezTo>
                  <a:cubicBezTo>
                    <a:pt x="6954" y="1466"/>
                    <a:pt x="6963" y="1338"/>
                    <a:pt x="7013" y="1220"/>
                  </a:cubicBezTo>
                  <a:cubicBezTo>
                    <a:pt x="7121" y="984"/>
                    <a:pt x="7396" y="866"/>
                    <a:pt x="7613" y="837"/>
                  </a:cubicBezTo>
                  <a:cubicBezTo>
                    <a:pt x="7662" y="837"/>
                    <a:pt x="7711" y="827"/>
                    <a:pt x="7770" y="827"/>
                  </a:cubicBezTo>
                  <a:close/>
                  <a:moveTo>
                    <a:pt x="3944" y="4053"/>
                  </a:moveTo>
                  <a:cubicBezTo>
                    <a:pt x="4131" y="4053"/>
                    <a:pt x="4318" y="4092"/>
                    <a:pt x="4485" y="4181"/>
                  </a:cubicBezTo>
                  <a:cubicBezTo>
                    <a:pt x="5134" y="4525"/>
                    <a:pt x="5488" y="5341"/>
                    <a:pt x="5410" y="6118"/>
                  </a:cubicBezTo>
                  <a:cubicBezTo>
                    <a:pt x="4800" y="6059"/>
                    <a:pt x="4210" y="5843"/>
                    <a:pt x="3708" y="5498"/>
                  </a:cubicBezTo>
                  <a:cubicBezTo>
                    <a:pt x="3511" y="5371"/>
                    <a:pt x="3069" y="5007"/>
                    <a:pt x="3138" y="4584"/>
                  </a:cubicBezTo>
                  <a:cubicBezTo>
                    <a:pt x="3167" y="4397"/>
                    <a:pt x="3285" y="4240"/>
                    <a:pt x="3462" y="4161"/>
                  </a:cubicBezTo>
                  <a:cubicBezTo>
                    <a:pt x="3610" y="4092"/>
                    <a:pt x="3777" y="4053"/>
                    <a:pt x="3944" y="4053"/>
                  </a:cubicBezTo>
                  <a:close/>
                  <a:moveTo>
                    <a:pt x="11871" y="1"/>
                  </a:moveTo>
                  <a:cubicBezTo>
                    <a:pt x="11724" y="955"/>
                    <a:pt x="11369" y="1761"/>
                    <a:pt x="10848" y="2332"/>
                  </a:cubicBezTo>
                  <a:cubicBezTo>
                    <a:pt x="10504" y="2705"/>
                    <a:pt x="10061" y="2991"/>
                    <a:pt x="9570" y="3138"/>
                  </a:cubicBezTo>
                  <a:cubicBezTo>
                    <a:pt x="9658" y="2617"/>
                    <a:pt x="9580" y="2076"/>
                    <a:pt x="9344" y="1594"/>
                  </a:cubicBezTo>
                  <a:cubicBezTo>
                    <a:pt x="9021" y="977"/>
                    <a:pt x="8398" y="579"/>
                    <a:pt x="7770" y="579"/>
                  </a:cubicBezTo>
                  <a:cubicBezTo>
                    <a:pt x="7707" y="579"/>
                    <a:pt x="7645" y="583"/>
                    <a:pt x="7583" y="591"/>
                  </a:cubicBezTo>
                  <a:cubicBezTo>
                    <a:pt x="7249" y="620"/>
                    <a:pt x="6944" y="817"/>
                    <a:pt x="6786" y="1112"/>
                  </a:cubicBezTo>
                  <a:cubicBezTo>
                    <a:pt x="6727" y="1270"/>
                    <a:pt x="6698" y="1437"/>
                    <a:pt x="6718" y="1604"/>
                  </a:cubicBezTo>
                  <a:cubicBezTo>
                    <a:pt x="6777" y="2509"/>
                    <a:pt x="7583" y="3335"/>
                    <a:pt x="8547" y="3473"/>
                  </a:cubicBezTo>
                  <a:cubicBezTo>
                    <a:pt x="8665" y="3487"/>
                    <a:pt x="8780" y="3495"/>
                    <a:pt x="8896" y="3495"/>
                  </a:cubicBezTo>
                  <a:cubicBezTo>
                    <a:pt x="9012" y="3495"/>
                    <a:pt x="9127" y="3487"/>
                    <a:pt x="9245" y="3473"/>
                  </a:cubicBezTo>
                  <a:lnTo>
                    <a:pt x="9245" y="3473"/>
                  </a:lnTo>
                  <a:cubicBezTo>
                    <a:pt x="9235" y="3502"/>
                    <a:pt x="9225" y="3532"/>
                    <a:pt x="9216" y="3561"/>
                  </a:cubicBezTo>
                  <a:cubicBezTo>
                    <a:pt x="8881" y="4663"/>
                    <a:pt x="8045" y="5538"/>
                    <a:pt x="6963" y="5931"/>
                  </a:cubicBezTo>
                  <a:cubicBezTo>
                    <a:pt x="6588" y="6062"/>
                    <a:pt x="6205" y="6131"/>
                    <a:pt x="5813" y="6131"/>
                  </a:cubicBezTo>
                  <a:cubicBezTo>
                    <a:pt x="5764" y="6131"/>
                    <a:pt x="5715" y="6130"/>
                    <a:pt x="5665" y="6128"/>
                  </a:cubicBezTo>
                  <a:cubicBezTo>
                    <a:pt x="5754" y="5262"/>
                    <a:pt x="5341" y="4348"/>
                    <a:pt x="4603" y="3954"/>
                  </a:cubicBezTo>
                  <a:cubicBezTo>
                    <a:pt x="4399" y="3852"/>
                    <a:pt x="4179" y="3801"/>
                    <a:pt x="3958" y="3801"/>
                  </a:cubicBezTo>
                  <a:cubicBezTo>
                    <a:pt x="3753" y="3801"/>
                    <a:pt x="3548" y="3845"/>
                    <a:pt x="3354" y="3935"/>
                  </a:cubicBezTo>
                  <a:cubicBezTo>
                    <a:pt x="3108" y="4043"/>
                    <a:pt x="2931" y="4269"/>
                    <a:pt x="2892" y="4544"/>
                  </a:cubicBezTo>
                  <a:cubicBezTo>
                    <a:pt x="2833" y="4938"/>
                    <a:pt x="3079" y="5371"/>
                    <a:pt x="3570" y="5705"/>
                  </a:cubicBezTo>
                  <a:cubicBezTo>
                    <a:pt x="4102" y="6079"/>
                    <a:pt x="4721" y="6305"/>
                    <a:pt x="5370" y="6364"/>
                  </a:cubicBezTo>
                  <a:cubicBezTo>
                    <a:pt x="5341" y="6482"/>
                    <a:pt x="5292" y="6600"/>
                    <a:pt x="5242" y="6708"/>
                  </a:cubicBezTo>
                  <a:cubicBezTo>
                    <a:pt x="4859" y="7564"/>
                    <a:pt x="3895" y="8134"/>
                    <a:pt x="2853" y="8134"/>
                  </a:cubicBezTo>
                  <a:cubicBezTo>
                    <a:pt x="1928" y="8134"/>
                    <a:pt x="954" y="7701"/>
                    <a:pt x="187" y="6934"/>
                  </a:cubicBezTo>
                  <a:lnTo>
                    <a:pt x="0" y="7121"/>
                  </a:lnTo>
                  <a:cubicBezTo>
                    <a:pt x="827" y="7928"/>
                    <a:pt x="1859" y="8390"/>
                    <a:pt x="2853" y="8390"/>
                  </a:cubicBezTo>
                  <a:cubicBezTo>
                    <a:pt x="3993" y="8390"/>
                    <a:pt x="5046" y="7760"/>
                    <a:pt x="5478" y="6816"/>
                  </a:cubicBezTo>
                  <a:cubicBezTo>
                    <a:pt x="5537" y="6679"/>
                    <a:pt x="5587" y="6531"/>
                    <a:pt x="5616" y="6384"/>
                  </a:cubicBezTo>
                  <a:cubicBezTo>
                    <a:pt x="5670" y="6386"/>
                    <a:pt x="5723" y="6387"/>
                    <a:pt x="5777" y="6387"/>
                  </a:cubicBezTo>
                  <a:cubicBezTo>
                    <a:pt x="6205" y="6387"/>
                    <a:pt x="6631" y="6317"/>
                    <a:pt x="7042" y="6177"/>
                  </a:cubicBezTo>
                  <a:cubicBezTo>
                    <a:pt x="8203" y="5754"/>
                    <a:pt x="9098" y="4810"/>
                    <a:pt x="9462" y="3630"/>
                  </a:cubicBezTo>
                  <a:cubicBezTo>
                    <a:pt x="9481" y="3561"/>
                    <a:pt x="9501" y="3492"/>
                    <a:pt x="9511" y="3423"/>
                  </a:cubicBezTo>
                  <a:cubicBezTo>
                    <a:pt x="10101" y="3266"/>
                    <a:pt x="10622" y="2951"/>
                    <a:pt x="11025" y="2499"/>
                  </a:cubicBezTo>
                  <a:cubicBezTo>
                    <a:pt x="11586" y="1889"/>
                    <a:pt x="11960" y="1043"/>
                    <a:pt x="12117" y="40"/>
                  </a:cubicBezTo>
                  <a:lnTo>
                    <a:pt x="11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3"/>
            <p:cNvSpPr/>
            <p:nvPr/>
          </p:nvSpPr>
          <p:spPr>
            <a:xfrm>
              <a:off x="4063561" y="3639634"/>
              <a:ext cx="129156" cy="252413"/>
            </a:xfrm>
            <a:custGeom>
              <a:avLst/>
              <a:gdLst/>
              <a:ahLst/>
              <a:cxnLst/>
              <a:rect l="l" t="t" r="r" b="b"/>
              <a:pathLst>
                <a:path w="4751" h="9285" extrusionOk="0">
                  <a:moveTo>
                    <a:pt x="1456" y="2637"/>
                  </a:moveTo>
                  <a:cubicBezTo>
                    <a:pt x="1997" y="2637"/>
                    <a:pt x="2528" y="2902"/>
                    <a:pt x="2941" y="3286"/>
                  </a:cubicBezTo>
                  <a:cubicBezTo>
                    <a:pt x="2823" y="3620"/>
                    <a:pt x="2607" y="3915"/>
                    <a:pt x="2321" y="4132"/>
                  </a:cubicBezTo>
                  <a:cubicBezTo>
                    <a:pt x="2064" y="4319"/>
                    <a:pt x="1750" y="4413"/>
                    <a:pt x="1448" y="4413"/>
                  </a:cubicBezTo>
                  <a:cubicBezTo>
                    <a:pt x="1116" y="4413"/>
                    <a:pt x="797" y="4299"/>
                    <a:pt x="581" y="4073"/>
                  </a:cubicBezTo>
                  <a:cubicBezTo>
                    <a:pt x="364" y="3866"/>
                    <a:pt x="266" y="3571"/>
                    <a:pt x="335" y="3276"/>
                  </a:cubicBezTo>
                  <a:cubicBezTo>
                    <a:pt x="433" y="2961"/>
                    <a:pt x="748" y="2774"/>
                    <a:pt x="1023" y="2696"/>
                  </a:cubicBezTo>
                  <a:cubicBezTo>
                    <a:pt x="1161" y="2656"/>
                    <a:pt x="1308" y="2637"/>
                    <a:pt x="1456" y="2637"/>
                  </a:cubicBezTo>
                  <a:close/>
                  <a:moveTo>
                    <a:pt x="1407" y="0"/>
                  </a:moveTo>
                  <a:cubicBezTo>
                    <a:pt x="982" y="0"/>
                    <a:pt x="569" y="154"/>
                    <a:pt x="285" y="453"/>
                  </a:cubicBezTo>
                  <a:lnTo>
                    <a:pt x="472" y="630"/>
                  </a:lnTo>
                  <a:cubicBezTo>
                    <a:pt x="701" y="386"/>
                    <a:pt x="1044" y="263"/>
                    <a:pt x="1401" y="263"/>
                  </a:cubicBezTo>
                  <a:cubicBezTo>
                    <a:pt x="1721" y="263"/>
                    <a:pt x="2052" y="362"/>
                    <a:pt x="2321" y="562"/>
                  </a:cubicBezTo>
                  <a:cubicBezTo>
                    <a:pt x="2833" y="945"/>
                    <a:pt x="3138" y="1653"/>
                    <a:pt x="3118" y="2411"/>
                  </a:cubicBezTo>
                  <a:cubicBezTo>
                    <a:pt x="3118" y="2617"/>
                    <a:pt x="3088" y="2824"/>
                    <a:pt x="3029" y="3020"/>
                  </a:cubicBezTo>
                  <a:cubicBezTo>
                    <a:pt x="2579" y="2639"/>
                    <a:pt x="2023" y="2382"/>
                    <a:pt x="1452" y="2382"/>
                  </a:cubicBezTo>
                  <a:cubicBezTo>
                    <a:pt x="1287" y="2382"/>
                    <a:pt x="1120" y="2403"/>
                    <a:pt x="954" y="2450"/>
                  </a:cubicBezTo>
                  <a:cubicBezTo>
                    <a:pt x="522" y="2568"/>
                    <a:pt x="197" y="2853"/>
                    <a:pt x="89" y="3207"/>
                  </a:cubicBezTo>
                  <a:cubicBezTo>
                    <a:pt x="0" y="3581"/>
                    <a:pt x="118" y="3984"/>
                    <a:pt x="394" y="4250"/>
                  </a:cubicBezTo>
                  <a:cubicBezTo>
                    <a:pt x="661" y="4527"/>
                    <a:pt x="1050" y="4668"/>
                    <a:pt x="1452" y="4668"/>
                  </a:cubicBezTo>
                  <a:cubicBezTo>
                    <a:pt x="1806" y="4668"/>
                    <a:pt x="2170" y="4559"/>
                    <a:pt x="2469" y="4338"/>
                  </a:cubicBezTo>
                  <a:cubicBezTo>
                    <a:pt x="2764" y="4112"/>
                    <a:pt x="2990" y="3817"/>
                    <a:pt x="3138" y="3482"/>
                  </a:cubicBezTo>
                  <a:cubicBezTo>
                    <a:pt x="3265" y="3620"/>
                    <a:pt x="3383" y="3778"/>
                    <a:pt x="3482" y="3945"/>
                  </a:cubicBezTo>
                  <a:cubicBezTo>
                    <a:pt x="4475" y="5567"/>
                    <a:pt x="4023" y="7928"/>
                    <a:pt x="2508" y="9088"/>
                  </a:cubicBezTo>
                  <a:lnTo>
                    <a:pt x="2666" y="9285"/>
                  </a:lnTo>
                  <a:cubicBezTo>
                    <a:pt x="4278" y="8056"/>
                    <a:pt x="4750" y="5548"/>
                    <a:pt x="3698" y="3807"/>
                  </a:cubicBezTo>
                  <a:cubicBezTo>
                    <a:pt x="3570" y="3601"/>
                    <a:pt x="3413" y="3404"/>
                    <a:pt x="3236" y="3227"/>
                  </a:cubicBezTo>
                  <a:cubicBezTo>
                    <a:pt x="3324" y="2961"/>
                    <a:pt x="3364" y="2686"/>
                    <a:pt x="3374" y="2420"/>
                  </a:cubicBezTo>
                  <a:cubicBezTo>
                    <a:pt x="3393" y="1565"/>
                    <a:pt x="3059" y="788"/>
                    <a:pt x="2469" y="355"/>
                  </a:cubicBezTo>
                  <a:cubicBezTo>
                    <a:pt x="2157" y="117"/>
                    <a:pt x="1778" y="0"/>
                    <a:pt x="1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1" name="Google Shape;2411;p43"/>
          <p:cNvGrpSpPr/>
          <p:nvPr/>
        </p:nvGrpSpPr>
        <p:grpSpPr>
          <a:xfrm>
            <a:off x="357527" y="305228"/>
            <a:ext cx="1314781" cy="772333"/>
            <a:chOff x="3285175" y="1554625"/>
            <a:chExt cx="1458275" cy="856625"/>
          </a:xfrm>
        </p:grpSpPr>
        <p:sp>
          <p:nvSpPr>
            <p:cNvPr id="2412" name="Google Shape;2412;p4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Rectangle 63"/>
          <p:cNvSpPr/>
          <p:nvPr/>
        </p:nvSpPr>
        <p:spPr>
          <a:xfrm>
            <a:off x="1078992" y="1245269"/>
            <a:ext cx="4572000" cy="2246769"/>
          </a:xfrm>
          <a:prstGeom prst="rect">
            <a:avLst/>
          </a:prstGeom>
        </p:spPr>
        <p:txBody>
          <a:bodyPr>
            <a:spAutoFit/>
          </a:bodyPr>
          <a:lstStyle/>
          <a:p>
            <a:r>
              <a:rPr lang="en-US" sz="2000" dirty="0" smtClean="0">
                <a:latin typeface="Bahnschrift" pitchFamily="34" charset="0"/>
              </a:rPr>
              <a:t>Critics are looking for different things in a movie than the general public. Critics may be more interested in the movie's artistic merit.</a:t>
            </a:r>
          </a:p>
          <a:p>
            <a:endParaRPr lang="en-US" sz="2000" dirty="0" smtClean="0">
              <a:latin typeface="Bahnschrift" pitchFamily="34" charset="0"/>
            </a:endParaRPr>
          </a:p>
          <a:p>
            <a:r>
              <a:rPr lang="en-US" sz="2000" dirty="0" smtClean="0">
                <a:latin typeface="Bahnschrift" pitchFamily="34" charset="0"/>
              </a:rPr>
              <a:t>Users may be more interested in its entertainment value. </a:t>
            </a:r>
            <a:endParaRPr lang="en-US" sz="2000" dirty="0">
              <a:latin typeface="Bahnschrift" pitchFamily="34" charset="0"/>
            </a:endParaRPr>
          </a:p>
        </p:txBody>
      </p:sp>
      <p:pic>
        <p:nvPicPr>
          <p:cNvPr id="6146" name="Picture 2"/>
          <p:cNvPicPr>
            <a:picLocks noChangeAspect="1" noChangeArrowheads="1"/>
          </p:cNvPicPr>
          <p:nvPr/>
        </p:nvPicPr>
        <p:blipFill>
          <a:blip r:embed="rId3"/>
          <a:srcRect/>
          <a:stretch>
            <a:fillRect/>
          </a:stretch>
        </p:blipFill>
        <p:spPr bwMode="auto">
          <a:xfrm>
            <a:off x="5528248" y="1212661"/>
            <a:ext cx="3149464" cy="23169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5" name="TextBox 4">
            <a:extLst>
              <a:ext uri="{FF2B5EF4-FFF2-40B4-BE49-F238E27FC236}">
                <a16:creationId xmlns:a16="http://schemas.microsoft.com/office/drawing/2014/main" xmlns="" id="{5C24C628-4446-C317-22BD-D81513F24B16}"/>
              </a:ext>
            </a:extLst>
          </p:cNvPr>
          <p:cNvSpPr txBox="1"/>
          <p:nvPr/>
        </p:nvSpPr>
        <p:spPr>
          <a:xfrm>
            <a:off x="1262623" y="493248"/>
            <a:ext cx="7352852" cy="553998"/>
          </a:xfrm>
          <a:prstGeom prst="rect">
            <a:avLst/>
          </a:prstGeom>
          <a:solidFill>
            <a:srgbClr val="F7F9F5"/>
          </a:solidFill>
        </p:spPr>
        <p:txBody>
          <a:bodyPr wrap="square">
            <a:spAutoFit/>
          </a:bodyPr>
          <a:lstStyle/>
          <a:p>
            <a:pPr marL="285750" indent="-285750"/>
            <a:r>
              <a:rPr lang="en-IN" sz="3000" b="1" dirty="0" smtClean="0">
                <a:solidFill>
                  <a:srgbClr val="002060"/>
                </a:solidFill>
                <a:latin typeface="Algerian" pitchFamily="82" charset="0"/>
              </a:rPr>
              <a:t>Final conclusion</a:t>
            </a:r>
            <a:endParaRPr lang="en-IN" sz="3000" b="1" dirty="0">
              <a:solidFill>
                <a:srgbClr val="002060"/>
              </a:solidFill>
              <a:latin typeface="Algerian" pitchFamily="82" charset="0"/>
            </a:endParaRPr>
          </a:p>
        </p:txBody>
      </p:sp>
      <p:grpSp>
        <p:nvGrpSpPr>
          <p:cNvPr id="2" name="Google Shape;960;p31"/>
          <p:cNvGrpSpPr/>
          <p:nvPr/>
        </p:nvGrpSpPr>
        <p:grpSpPr>
          <a:xfrm flipH="1">
            <a:off x="5259576" y="3412820"/>
            <a:ext cx="2827658" cy="1081352"/>
            <a:chOff x="143902" y="3174400"/>
            <a:chExt cx="3753450" cy="1969225"/>
          </a:xfrm>
        </p:grpSpPr>
        <p:sp>
          <p:nvSpPr>
            <p:cNvPr id="7"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962;p31"/>
            <p:cNvGrpSpPr/>
            <p:nvPr/>
          </p:nvGrpSpPr>
          <p:grpSpPr>
            <a:xfrm>
              <a:off x="143902" y="3174400"/>
              <a:ext cx="3753450" cy="1909665"/>
              <a:chOff x="143902" y="3174400"/>
              <a:chExt cx="3753450" cy="1909665"/>
            </a:xfrm>
          </p:grpSpPr>
          <p:sp>
            <p:nvSpPr>
              <p:cNvPr id="9"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6" name="Google Shape;964;p31"/>
              <p:cNvGrpSpPr/>
              <p:nvPr/>
            </p:nvGrpSpPr>
            <p:grpSpPr>
              <a:xfrm rot="-3088787">
                <a:off x="247795" y="4300754"/>
                <a:ext cx="725754" cy="615483"/>
                <a:chOff x="5417612" y="4008755"/>
                <a:chExt cx="725743" cy="615474"/>
              </a:xfrm>
            </p:grpSpPr>
            <p:sp>
              <p:nvSpPr>
                <p:cNvPr id="11"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 name="Google Shape;568;p27"/>
          <p:cNvGrpSpPr/>
          <p:nvPr/>
        </p:nvGrpSpPr>
        <p:grpSpPr>
          <a:xfrm>
            <a:off x="0" y="0"/>
            <a:ext cx="1075893" cy="1010627"/>
            <a:chOff x="220838" y="-10150"/>
            <a:chExt cx="1417700" cy="1331700"/>
          </a:xfrm>
        </p:grpSpPr>
        <p:sp>
          <p:nvSpPr>
            <p:cNvPr id="16" name="Google Shape;569;p27"/>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70;p27"/>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71;p27"/>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2;p27"/>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3;p27"/>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74;p27"/>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75;p27"/>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76;p27"/>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77;p27"/>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8;p27"/>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9;p27"/>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0;p27"/>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81;p27"/>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82;p27"/>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83;p27"/>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84;p27"/>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85;p27"/>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86;p27"/>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87;p27"/>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88;p27"/>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89;p27"/>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90;p27"/>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91;p27"/>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592;p27"/>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93;p27"/>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94;p27"/>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95;p27"/>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596;p27"/>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97;p27"/>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598;p27"/>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99;p27"/>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00;p27"/>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01;p27"/>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02;p27"/>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03;p27"/>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04;p27"/>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05;p27"/>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06;p27"/>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07;p27"/>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08;p27"/>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09;p27"/>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10;p27"/>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11;p27"/>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12;p27"/>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13;p27"/>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4;p27"/>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Rectangle 61"/>
          <p:cNvSpPr/>
          <p:nvPr/>
        </p:nvSpPr>
        <p:spPr>
          <a:xfrm>
            <a:off x="869325" y="1067327"/>
            <a:ext cx="6697013" cy="3816429"/>
          </a:xfrm>
          <a:prstGeom prst="rect">
            <a:avLst/>
          </a:prstGeom>
        </p:spPr>
        <p:txBody>
          <a:bodyPr wrap="square">
            <a:spAutoFit/>
          </a:bodyPr>
          <a:lstStyle/>
          <a:p>
            <a:pPr marL="342900" indent="-342900">
              <a:buAutoNum type="arabicPeriod"/>
            </a:pPr>
            <a:r>
              <a:rPr lang="en-US" sz="2200" b="1" dirty="0" smtClean="0">
                <a:solidFill>
                  <a:srgbClr val="C00000"/>
                </a:solidFill>
                <a:latin typeface="Bahnschrift" pitchFamily="34" charset="0"/>
              </a:rPr>
              <a:t>Adventure </a:t>
            </a:r>
            <a:r>
              <a:rPr lang="en-US" sz="2200" b="1" dirty="0" smtClean="0">
                <a:solidFill>
                  <a:srgbClr val="C00000"/>
                </a:solidFill>
                <a:latin typeface="Bahnschrift" pitchFamily="34" charset="0"/>
              </a:rPr>
              <a:t>and action movies are the most popular genre</a:t>
            </a:r>
            <a:r>
              <a:rPr lang="en-US" sz="2200" b="1" dirty="0" smtClean="0">
                <a:solidFill>
                  <a:srgbClr val="C00000"/>
                </a:solidFill>
                <a:latin typeface="Bahnschrift" pitchFamily="34" charset="0"/>
              </a:rPr>
              <a:t>.</a:t>
            </a:r>
          </a:p>
          <a:p>
            <a:pPr marL="342900" indent="-342900">
              <a:buAutoNum type="arabicPeriod"/>
            </a:pPr>
            <a:endParaRPr lang="en-US" sz="2200" b="1" dirty="0" smtClean="0">
              <a:solidFill>
                <a:srgbClr val="C00000"/>
              </a:solidFill>
              <a:latin typeface="Bahnschrift" pitchFamily="34" charset="0"/>
            </a:endParaRPr>
          </a:p>
          <a:p>
            <a:pPr marL="342900" indent="-342900">
              <a:buAutoNum type="arabicPeriod" startAt="2"/>
            </a:pPr>
            <a:r>
              <a:rPr lang="en-US" sz="2200" b="1" dirty="0" smtClean="0">
                <a:solidFill>
                  <a:srgbClr val="C00000"/>
                </a:solidFill>
                <a:latin typeface="Bahnschrift" pitchFamily="34" charset="0"/>
              </a:rPr>
              <a:t>User </a:t>
            </a:r>
            <a:r>
              <a:rPr lang="en-US" sz="2200" b="1" dirty="0" smtClean="0">
                <a:solidFill>
                  <a:srgbClr val="C00000"/>
                </a:solidFill>
                <a:latin typeface="Bahnschrift" pitchFamily="34" charset="0"/>
              </a:rPr>
              <a:t>ratings are more important than critic ratings for predicting box office success</a:t>
            </a:r>
            <a:r>
              <a:rPr lang="en-US" sz="2200" b="1" dirty="0" smtClean="0">
                <a:solidFill>
                  <a:srgbClr val="C00000"/>
                </a:solidFill>
                <a:latin typeface="Bahnschrift" pitchFamily="34" charset="0"/>
              </a:rPr>
              <a:t>.</a:t>
            </a:r>
          </a:p>
          <a:p>
            <a:pPr marL="342900" indent="-342900">
              <a:buAutoNum type="arabicPeriod" startAt="2"/>
            </a:pPr>
            <a:endParaRPr lang="en-US" sz="2200" b="1" dirty="0" smtClean="0">
              <a:solidFill>
                <a:srgbClr val="C00000"/>
              </a:solidFill>
              <a:latin typeface="Bahnschrift" pitchFamily="34" charset="0"/>
            </a:endParaRPr>
          </a:p>
          <a:p>
            <a:pPr marL="342900" indent="-342900">
              <a:buAutoNum type="arabicPeriod" startAt="2"/>
            </a:pPr>
            <a:r>
              <a:rPr lang="en-US" sz="2200" b="1" dirty="0" smtClean="0">
                <a:solidFill>
                  <a:srgbClr val="C00000"/>
                </a:solidFill>
                <a:latin typeface="Bahnschrift" pitchFamily="34" charset="0"/>
              </a:rPr>
              <a:t>The distribution of critic and user ratings is not the same. </a:t>
            </a:r>
            <a:endParaRPr lang="en-US" sz="2200" b="1" dirty="0" smtClean="0">
              <a:solidFill>
                <a:srgbClr val="C00000"/>
              </a:solidFill>
              <a:latin typeface="Bahnschrift" pitchFamily="34" charset="0"/>
            </a:endParaRPr>
          </a:p>
          <a:p>
            <a:pPr marL="342900" indent="-342900">
              <a:buAutoNum type="arabicPeriod" startAt="2"/>
            </a:pPr>
            <a:endParaRPr lang="en-US" sz="2200" b="1" dirty="0" smtClean="0">
              <a:solidFill>
                <a:srgbClr val="C00000"/>
              </a:solidFill>
              <a:latin typeface="Bahnschrift" pitchFamily="34" charset="0"/>
            </a:endParaRPr>
          </a:p>
          <a:p>
            <a:pPr marL="342900" indent="-342900">
              <a:buAutoNum type="arabicPeriod" startAt="2"/>
            </a:pPr>
            <a:r>
              <a:rPr lang="en-US" sz="2200" b="1" dirty="0" smtClean="0">
                <a:solidFill>
                  <a:srgbClr val="C00000"/>
                </a:solidFill>
                <a:latin typeface="Bahnschrift" pitchFamily="34" charset="0"/>
              </a:rPr>
              <a:t>It is more important to please the general public than critics.</a:t>
            </a:r>
            <a:endParaRPr lang="en-US" sz="2200" b="1" dirty="0">
              <a:solidFill>
                <a:srgbClr val="C00000"/>
              </a:solidFill>
              <a:latin typeface="Bahnschrift"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30"/>
          <p:cNvSpPr txBox="1">
            <a:spLocks noGrp="1"/>
          </p:cNvSpPr>
          <p:nvPr>
            <p:ph type="body" idx="1"/>
          </p:nvPr>
        </p:nvSpPr>
        <p:spPr>
          <a:xfrm>
            <a:off x="967809" y="1309674"/>
            <a:ext cx="4105225" cy="207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sz="8800" b="1" dirty="0">
                <a:latin typeface="Bradley Hand ITC" pitchFamily="66" charset="0"/>
              </a:rPr>
              <a:t>Let’s start</a:t>
            </a:r>
            <a:endParaRPr lang="en-IN" sz="8800" b="1" dirty="0">
              <a:solidFill>
                <a:schemeClr val="lt2"/>
              </a:solidFill>
              <a:latin typeface="Bradley Hand ITC" pitchFamily="66" charset="0"/>
            </a:endParaRPr>
          </a:p>
        </p:txBody>
      </p:sp>
      <p:grpSp>
        <p:nvGrpSpPr>
          <p:cNvPr id="847" name="Google Shape;847;p30"/>
          <p:cNvGrpSpPr/>
          <p:nvPr/>
        </p:nvGrpSpPr>
        <p:grpSpPr>
          <a:xfrm>
            <a:off x="5459150" y="1242100"/>
            <a:ext cx="2964844" cy="2815459"/>
            <a:chOff x="5171900" y="1164025"/>
            <a:chExt cx="2964844" cy="2815459"/>
          </a:xfrm>
        </p:grpSpPr>
        <p:sp>
          <p:nvSpPr>
            <p:cNvPr id="848" name="Google Shape;848;p30"/>
            <p:cNvSpPr/>
            <p:nvPr/>
          </p:nvSpPr>
          <p:spPr>
            <a:xfrm>
              <a:off x="5171900" y="1164025"/>
              <a:ext cx="2964844" cy="2815459"/>
            </a:xfrm>
            <a:custGeom>
              <a:avLst/>
              <a:gdLst/>
              <a:ahLst/>
              <a:cxnLst/>
              <a:rect l="l" t="t" r="r" b="b"/>
              <a:pathLst>
                <a:path w="59541" h="56541" extrusionOk="0">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5647932" y="2475506"/>
              <a:ext cx="1955001" cy="1429166"/>
            </a:xfrm>
            <a:custGeom>
              <a:avLst/>
              <a:gdLst/>
              <a:ahLst/>
              <a:cxnLst/>
              <a:rect l="l" t="t" r="r" b="b"/>
              <a:pathLst>
                <a:path w="39261" h="28701" extrusionOk="0">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135665" y="1358920"/>
              <a:ext cx="371272" cy="371272"/>
            </a:xfrm>
            <a:custGeom>
              <a:avLst/>
              <a:gdLst/>
              <a:ahLst/>
              <a:cxnLst/>
              <a:rect l="l" t="t" r="r" b="b"/>
              <a:pathLst>
                <a:path w="7456" h="7456" extrusionOk="0">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338925" y="1518560"/>
              <a:ext cx="1713595" cy="1776287"/>
            </a:xfrm>
            <a:custGeom>
              <a:avLst/>
              <a:gdLst/>
              <a:ahLst/>
              <a:cxnLst/>
              <a:rect l="l" t="t" r="r" b="b"/>
              <a:pathLst>
                <a:path w="34413" h="35672" extrusionOk="0">
                  <a:moveTo>
                    <a:pt x="0" y="1"/>
                  </a:moveTo>
                  <a:lnTo>
                    <a:pt x="0" y="35671"/>
                  </a:lnTo>
                  <a:lnTo>
                    <a:pt x="34412" y="35671"/>
                  </a:lnTo>
                  <a:lnTo>
                    <a:pt x="3441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6406993" y="1588620"/>
              <a:ext cx="1577904" cy="1636164"/>
            </a:xfrm>
            <a:custGeom>
              <a:avLst/>
              <a:gdLst/>
              <a:ahLst/>
              <a:cxnLst/>
              <a:rect l="l" t="t" r="r" b="b"/>
              <a:pathLst>
                <a:path w="31688" h="32858" fill="none" extrusionOk="0">
                  <a:moveTo>
                    <a:pt x="0" y="0"/>
                  </a:moveTo>
                  <a:lnTo>
                    <a:pt x="31688" y="0"/>
                  </a:lnTo>
                  <a:lnTo>
                    <a:pt x="31688" y="32858"/>
                  </a:lnTo>
                  <a:lnTo>
                    <a:pt x="0" y="32858"/>
                  </a:lnTo>
                  <a:close/>
                </a:path>
              </a:pathLst>
            </a:custGeom>
            <a:noFill/>
            <a:ln w="19050" cap="flat" cmpd="sng">
              <a:solidFill>
                <a:schemeClr val="accent4"/>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6496125" y="1719828"/>
              <a:ext cx="1392816" cy="1340083"/>
            </a:xfrm>
            <a:custGeom>
              <a:avLst/>
              <a:gdLst/>
              <a:ahLst/>
              <a:cxnLst/>
              <a:rect l="l" t="t" r="r" b="b"/>
              <a:pathLst>
                <a:path w="27971" h="26912" extrusionOk="0">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7021553" y="2097916"/>
              <a:ext cx="409464" cy="570551"/>
            </a:xfrm>
            <a:custGeom>
              <a:avLst/>
              <a:gdLst/>
              <a:ahLst/>
              <a:cxnLst/>
              <a:rect l="l" t="t" r="r" b="b"/>
              <a:pathLst>
                <a:path w="8223" h="11458" extrusionOk="0">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w="381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5314909" y="1433362"/>
              <a:ext cx="833070" cy="833568"/>
            </a:xfrm>
            <a:custGeom>
              <a:avLst/>
              <a:gdLst/>
              <a:ahLst/>
              <a:cxnLst/>
              <a:rect l="l" t="t" r="r" b="b"/>
              <a:pathLst>
                <a:path w="16730" h="16740" extrusionOk="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5536293" y="1642946"/>
              <a:ext cx="405530" cy="405530"/>
            </a:xfrm>
            <a:custGeom>
              <a:avLst/>
              <a:gdLst/>
              <a:ahLst/>
              <a:cxnLst/>
              <a:rect l="l" t="t" r="r" b="b"/>
              <a:pathLst>
                <a:path w="8144" h="8144" fill="none" extrusionOk="0">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5691004" y="1809458"/>
              <a:ext cx="84303" cy="72352"/>
            </a:xfrm>
            <a:custGeom>
              <a:avLst/>
              <a:gdLst/>
              <a:ahLst/>
              <a:cxnLst/>
              <a:rect l="l" t="t" r="r" b="b"/>
              <a:pathLst>
                <a:path w="1693" h="1453" extrusionOk="0">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5562236" y="1462243"/>
              <a:ext cx="264959" cy="163128"/>
            </a:xfrm>
            <a:custGeom>
              <a:avLst/>
              <a:gdLst/>
              <a:ahLst/>
              <a:cxnLst/>
              <a:rect l="l" t="t" r="r" b="b"/>
              <a:pathLst>
                <a:path w="5321" h="3276" fill="none" extrusionOk="0">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5653310" y="2074861"/>
              <a:ext cx="265009" cy="163128"/>
            </a:xfrm>
            <a:custGeom>
              <a:avLst/>
              <a:gdLst/>
              <a:ahLst/>
              <a:cxnLst/>
              <a:rect l="l" t="t" r="r" b="b"/>
              <a:pathLst>
                <a:path w="5322" h="3276" fill="none" extrusionOk="0">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859457" y="1518560"/>
              <a:ext cx="227314" cy="246884"/>
            </a:xfrm>
            <a:custGeom>
              <a:avLst/>
              <a:gdLst/>
              <a:ahLst/>
              <a:cxnLst/>
              <a:rect l="l" t="t" r="r" b="b"/>
              <a:pathLst>
                <a:path w="4565" h="4958" fill="none" extrusionOk="0">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393285" y="1929910"/>
              <a:ext cx="227264" cy="247382"/>
            </a:xfrm>
            <a:custGeom>
              <a:avLst/>
              <a:gdLst/>
              <a:ahLst/>
              <a:cxnLst/>
              <a:rect l="l" t="t" r="r" b="b"/>
              <a:pathLst>
                <a:path w="4564" h="4968" fill="none" extrusionOk="0">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5935393" y="1828579"/>
              <a:ext cx="187130" cy="267399"/>
            </a:xfrm>
            <a:custGeom>
              <a:avLst/>
              <a:gdLst/>
              <a:ahLst/>
              <a:cxnLst/>
              <a:rect l="l" t="t" r="r" b="b"/>
              <a:pathLst>
                <a:path w="3758" h="5370" fill="none" extrusionOk="0">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5358030" y="1603758"/>
              <a:ext cx="187578" cy="267449"/>
            </a:xfrm>
            <a:custGeom>
              <a:avLst/>
              <a:gdLst/>
              <a:ahLst/>
              <a:cxnLst/>
              <a:rect l="l" t="t" r="r" b="b"/>
              <a:pathLst>
                <a:path w="3767" h="5371" fill="none" extrusionOk="0">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w="9525" cap="flat" cmpd="sng">
              <a:solidFill>
                <a:schemeClr val="accent3"/>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5261529" y="2266868"/>
              <a:ext cx="914884" cy="833519"/>
            </a:xfrm>
            <a:custGeom>
              <a:avLst/>
              <a:gdLst/>
              <a:ahLst/>
              <a:cxnLst/>
              <a:rect l="l" t="t" r="r" b="b"/>
              <a:pathLst>
                <a:path w="18373" h="16739" extrusionOk="0">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5538235" y="2502893"/>
              <a:ext cx="361960" cy="361960"/>
            </a:xfrm>
            <a:custGeom>
              <a:avLst/>
              <a:gdLst/>
              <a:ahLst/>
              <a:cxnLst/>
              <a:rect l="l" t="t" r="r" b="b"/>
              <a:pathLst>
                <a:path w="7269" h="7269" extrusionOk="0">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5304651" y="2301126"/>
              <a:ext cx="796820" cy="765250"/>
            </a:xfrm>
            <a:custGeom>
              <a:avLst/>
              <a:gdLst/>
              <a:ahLst/>
              <a:cxnLst/>
              <a:rect l="l" t="t" r="r" b="b"/>
              <a:pathLst>
                <a:path w="16002" h="15368" extrusionOk="0">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5666555" y="2631212"/>
              <a:ext cx="104818" cy="104818"/>
            </a:xfrm>
            <a:custGeom>
              <a:avLst/>
              <a:gdLst/>
              <a:ahLst/>
              <a:cxnLst/>
              <a:rect l="l" t="t" r="r" b="b"/>
              <a:pathLst>
                <a:path w="2105" h="2105" extrusionOk="0">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5716996" y="2306006"/>
              <a:ext cx="5926" cy="202815"/>
            </a:xfrm>
            <a:custGeom>
              <a:avLst/>
              <a:gdLst/>
              <a:ahLst/>
              <a:cxnLst/>
              <a:rect l="l" t="t" r="r" b="b"/>
              <a:pathLst>
                <a:path w="119" h="4073" extrusionOk="0">
                  <a:moveTo>
                    <a:pt x="0" y="1"/>
                  </a:moveTo>
                  <a:lnTo>
                    <a:pt x="0" y="4073"/>
                  </a:lnTo>
                  <a:lnTo>
                    <a:pt x="118" y="407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5716996" y="2631212"/>
              <a:ext cx="5926" cy="104818"/>
            </a:xfrm>
            <a:custGeom>
              <a:avLst/>
              <a:gdLst/>
              <a:ahLst/>
              <a:cxnLst/>
              <a:rect l="l" t="t" r="r" b="b"/>
              <a:pathLst>
                <a:path w="119" h="2105" extrusionOk="0">
                  <a:moveTo>
                    <a:pt x="0" y="0"/>
                  </a:moveTo>
                  <a:lnTo>
                    <a:pt x="0" y="2105"/>
                  </a:lnTo>
                  <a:lnTo>
                    <a:pt x="118" y="2105"/>
                  </a:lnTo>
                  <a:lnTo>
                    <a:pt x="1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5716996" y="2858423"/>
              <a:ext cx="5926" cy="200823"/>
            </a:xfrm>
            <a:custGeom>
              <a:avLst/>
              <a:gdLst/>
              <a:ahLst/>
              <a:cxnLst/>
              <a:rect l="l" t="t" r="r" b="b"/>
              <a:pathLst>
                <a:path w="119" h="4033" extrusionOk="0">
                  <a:moveTo>
                    <a:pt x="118" y="1"/>
                  </a:moveTo>
                  <a:cubicBezTo>
                    <a:pt x="98" y="10"/>
                    <a:pt x="69" y="10"/>
                    <a:pt x="39" y="10"/>
                  </a:cubicBezTo>
                  <a:lnTo>
                    <a:pt x="0" y="10"/>
                  </a:lnTo>
                  <a:lnTo>
                    <a:pt x="0" y="4033"/>
                  </a:lnTo>
                  <a:lnTo>
                    <a:pt x="118" y="4033"/>
                  </a:lnTo>
                  <a:lnTo>
                    <a:pt x="1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5451544" y="2805044"/>
              <a:ext cx="145999" cy="145999"/>
            </a:xfrm>
            <a:custGeom>
              <a:avLst/>
              <a:gdLst/>
              <a:ahLst/>
              <a:cxnLst/>
              <a:rect l="l" t="t" r="r" b="b"/>
              <a:pathLst>
                <a:path w="2932" h="2932" extrusionOk="0">
                  <a:moveTo>
                    <a:pt x="2853" y="1"/>
                  </a:moveTo>
                  <a:lnTo>
                    <a:pt x="1" y="2843"/>
                  </a:lnTo>
                  <a:lnTo>
                    <a:pt x="89" y="2931"/>
                  </a:lnTo>
                  <a:lnTo>
                    <a:pt x="2931" y="89"/>
                  </a:lnTo>
                  <a:lnTo>
                    <a:pt x="285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5679750" y="2644408"/>
              <a:ext cx="78427" cy="78427"/>
            </a:xfrm>
            <a:custGeom>
              <a:avLst/>
              <a:gdLst/>
              <a:ahLst/>
              <a:cxnLst/>
              <a:rect l="l" t="t" r="r" b="b"/>
              <a:pathLst>
                <a:path w="1575" h="1575" extrusionOk="0">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5840386" y="2414259"/>
              <a:ext cx="147941" cy="147941"/>
            </a:xfrm>
            <a:custGeom>
              <a:avLst/>
              <a:gdLst/>
              <a:ahLst/>
              <a:cxnLst/>
              <a:rect l="l" t="t" r="r" b="b"/>
              <a:pathLst>
                <a:path w="2971" h="2971" extrusionOk="0">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5343341" y="2679662"/>
              <a:ext cx="201321" cy="5926"/>
            </a:xfrm>
            <a:custGeom>
              <a:avLst/>
              <a:gdLst/>
              <a:ahLst/>
              <a:cxnLst/>
              <a:rect l="l" t="t" r="r" b="b"/>
              <a:pathLst>
                <a:path w="4043" h="119" extrusionOk="0">
                  <a:moveTo>
                    <a:pt x="0" y="1"/>
                  </a:moveTo>
                  <a:lnTo>
                    <a:pt x="0" y="119"/>
                  </a:lnTo>
                  <a:lnTo>
                    <a:pt x="4042" y="119"/>
                  </a:lnTo>
                  <a:lnTo>
                    <a:pt x="4042" y="80"/>
                  </a:lnTo>
                  <a:lnTo>
                    <a:pt x="404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5666555" y="2679662"/>
              <a:ext cx="104818" cy="5926"/>
            </a:xfrm>
            <a:custGeom>
              <a:avLst/>
              <a:gdLst/>
              <a:ahLst/>
              <a:cxnLst/>
              <a:rect l="l" t="t" r="r" b="b"/>
              <a:pathLst>
                <a:path w="2105" h="119" extrusionOk="0">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5894263" y="2679662"/>
              <a:ext cx="202317" cy="5926"/>
            </a:xfrm>
            <a:custGeom>
              <a:avLst/>
              <a:gdLst/>
              <a:ahLst/>
              <a:cxnLst/>
              <a:rect l="l" t="t" r="r" b="b"/>
              <a:pathLst>
                <a:path w="4063" h="119" extrusionOk="0">
                  <a:moveTo>
                    <a:pt x="0" y="1"/>
                  </a:moveTo>
                  <a:lnTo>
                    <a:pt x="0" y="89"/>
                  </a:lnTo>
                  <a:lnTo>
                    <a:pt x="0" y="119"/>
                  </a:lnTo>
                  <a:lnTo>
                    <a:pt x="4062" y="119"/>
                  </a:lnTo>
                  <a:lnTo>
                    <a:pt x="406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5451544" y="2414259"/>
              <a:ext cx="146995" cy="146945"/>
            </a:xfrm>
            <a:custGeom>
              <a:avLst/>
              <a:gdLst/>
              <a:ahLst/>
              <a:cxnLst/>
              <a:rect l="l" t="t" r="r" b="b"/>
              <a:pathLst>
                <a:path w="2952" h="2951" extrusionOk="0">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5680746" y="2643462"/>
              <a:ext cx="78377" cy="78377"/>
            </a:xfrm>
            <a:custGeom>
              <a:avLst/>
              <a:gdLst/>
              <a:ahLst/>
              <a:cxnLst/>
              <a:rect l="l" t="t" r="r" b="b"/>
              <a:pathLst>
                <a:path w="1574" h="1574" extrusionOk="0">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5841830" y="2804048"/>
              <a:ext cx="146497" cy="146995"/>
            </a:xfrm>
            <a:custGeom>
              <a:avLst/>
              <a:gdLst/>
              <a:ahLst/>
              <a:cxnLst/>
              <a:rect l="l" t="t" r="r" b="b"/>
              <a:pathLst>
                <a:path w="2942" h="2952" extrusionOk="0">
                  <a:moveTo>
                    <a:pt x="80" y="1"/>
                  </a:moveTo>
                  <a:cubicBezTo>
                    <a:pt x="50" y="30"/>
                    <a:pt x="21" y="60"/>
                    <a:pt x="1" y="89"/>
                  </a:cubicBezTo>
                  <a:lnTo>
                    <a:pt x="2863" y="2951"/>
                  </a:lnTo>
                  <a:lnTo>
                    <a:pt x="2883" y="2932"/>
                  </a:lnTo>
                  <a:lnTo>
                    <a:pt x="2942" y="2873"/>
                  </a:lnTo>
                  <a:lnTo>
                    <a:pt x="8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034284" y="1889278"/>
              <a:ext cx="556409" cy="955964"/>
            </a:xfrm>
            <a:custGeom>
              <a:avLst/>
              <a:gdLst/>
              <a:ahLst/>
              <a:cxnLst/>
              <a:rect l="l" t="t" r="r" b="b"/>
              <a:pathLst>
                <a:path w="11174" h="19198" extrusionOk="0">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508822" y="1889278"/>
              <a:ext cx="126927" cy="955516"/>
            </a:xfrm>
            <a:custGeom>
              <a:avLst/>
              <a:gdLst/>
              <a:ahLst/>
              <a:cxnLst/>
              <a:rect l="l" t="t" r="r" b="b"/>
              <a:pathLst>
                <a:path w="2549" h="19189" extrusionOk="0">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395242" y="2196309"/>
              <a:ext cx="466729" cy="191561"/>
            </a:xfrm>
            <a:custGeom>
              <a:avLst/>
              <a:gdLst/>
              <a:ahLst/>
              <a:cxnLst/>
              <a:rect l="l" t="t" r="r" b="b"/>
              <a:pathLst>
                <a:path w="9373" h="3847" extrusionOk="0">
                  <a:moveTo>
                    <a:pt x="0" y="1"/>
                  </a:moveTo>
                  <a:lnTo>
                    <a:pt x="0" y="3846"/>
                  </a:lnTo>
                  <a:lnTo>
                    <a:pt x="9373" y="3846"/>
                  </a:lnTo>
                  <a:lnTo>
                    <a:pt x="8930" y="1820"/>
                  </a:lnTo>
                  <a:lnTo>
                    <a:pt x="93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820285" y="2196309"/>
              <a:ext cx="41678" cy="191561"/>
            </a:xfrm>
            <a:custGeom>
              <a:avLst/>
              <a:gdLst/>
              <a:ahLst/>
              <a:cxnLst/>
              <a:rect l="l" t="t" r="r" b="b"/>
              <a:pathLst>
                <a:path w="837" h="3847" extrusionOk="0">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366810" y="2189986"/>
              <a:ext cx="148439" cy="202765"/>
            </a:xfrm>
            <a:custGeom>
              <a:avLst/>
              <a:gdLst/>
              <a:ahLst/>
              <a:cxnLst/>
              <a:rect l="l" t="t" r="r" b="b"/>
              <a:pathLst>
                <a:path w="2981" h="4072" extrusionOk="0">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6746838" y="2196807"/>
              <a:ext cx="41678" cy="191063"/>
            </a:xfrm>
            <a:custGeom>
              <a:avLst/>
              <a:gdLst/>
              <a:ahLst/>
              <a:cxnLst/>
              <a:rect l="l" t="t" r="r" b="b"/>
              <a:pathLst>
                <a:path w="837" h="3837" extrusionOk="0">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6205228" y="2034727"/>
              <a:ext cx="118562" cy="101632"/>
            </a:xfrm>
            <a:custGeom>
              <a:avLst/>
              <a:gdLst/>
              <a:ahLst/>
              <a:cxnLst/>
              <a:rect l="l" t="t" r="r" b="b"/>
              <a:pathLst>
                <a:path w="2381" h="2041" extrusionOk="0">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169475" y="2479888"/>
              <a:ext cx="181254" cy="154962"/>
            </a:xfrm>
            <a:custGeom>
              <a:avLst/>
              <a:gdLst/>
              <a:ahLst/>
              <a:cxnLst/>
              <a:rect l="l" t="t" r="r" b="b"/>
              <a:pathLst>
                <a:path w="3640" h="3112" extrusionOk="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6129300" y="2844800"/>
              <a:ext cx="142549" cy="785006"/>
            </a:xfrm>
            <a:custGeom>
              <a:avLst/>
              <a:gdLst/>
              <a:ahLst/>
              <a:cxnLst/>
              <a:rect l="l" t="t" r="r" b="b"/>
              <a:pathLst>
                <a:path w="2863" h="16779" extrusionOk="0">
                  <a:moveTo>
                    <a:pt x="1" y="0"/>
                  </a:moveTo>
                  <a:lnTo>
                    <a:pt x="1" y="16778"/>
                  </a:lnTo>
                  <a:lnTo>
                    <a:pt x="2863" y="16778"/>
                  </a:lnTo>
                  <a:lnTo>
                    <a:pt x="28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5730690" y="3481349"/>
              <a:ext cx="938835" cy="162630"/>
            </a:xfrm>
            <a:custGeom>
              <a:avLst/>
              <a:gdLst/>
              <a:ahLst/>
              <a:cxnLst/>
              <a:rect l="l" t="t" r="r" b="b"/>
              <a:pathLst>
                <a:path w="18854" h="3266" extrusionOk="0">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6954978" y="3504354"/>
              <a:ext cx="407970" cy="371272"/>
            </a:xfrm>
            <a:custGeom>
              <a:avLst/>
              <a:gdLst/>
              <a:ahLst/>
              <a:cxnLst/>
              <a:rect l="l" t="t" r="r" b="b"/>
              <a:pathLst>
                <a:path w="8193" h="7456" extrusionOk="0">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6553388" y="3363337"/>
              <a:ext cx="730244" cy="262021"/>
            </a:xfrm>
            <a:custGeom>
              <a:avLst/>
              <a:gdLst/>
              <a:ahLst/>
              <a:cxnLst/>
              <a:rect l="l" t="t" r="r" b="b"/>
              <a:pathLst>
                <a:path w="14665" h="5262" fill="none" extrusionOk="0">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6241926" y="1222284"/>
              <a:ext cx="693047" cy="264511"/>
            </a:xfrm>
            <a:custGeom>
              <a:avLst/>
              <a:gdLst/>
              <a:ahLst/>
              <a:cxnLst/>
              <a:rect l="l" t="t" r="r" b="b"/>
              <a:pathLst>
                <a:path w="13918" h="5312" fill="none" extrusionOk="0">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30"/>
          <p:cNvGrpSpPr/>
          <p:nvPr/>
        </p:nvGrpSpPr>
        <p:grpSpPr>
          <a:xfrm>
            <a:off x="257577" y="4164479"/>
            <a:ext cx="1299031" cy="763082"/>
            <a:chOff x="3285175" y="1554625"/>
            <a:chExt cx="1458275" cy="856625"/>
          </a:xfrm>
        </p:grpSpPr>
        <p:sp>
          <p:nvSpPr>
            <p:cNvPr id="894" name="Google Shape;894;p30"/>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30"/>
          <p:cNvGrpSpPr/>
          <p:nvPr/>
        </p:nvGrpSpPr>
        <p:grpSpPr>
          <a:xfrm>
            <a:off x="7893446" y="188324"/>
            <a:ext cx="926750" cy="870532"/>
            <a:chOff x="220838" y="-10150"/>
            <a:chExt cx="1417700" cy="1331700"/>
          </a:xfrm>
        </p:grpSpPr>
        <p:sp>
          <p:nvSpPr>
            <p:cNvPr id="910" name="Google Shape;910;p30"/>
            <p:cNvSpPr/>
            <p:nvPr/>
          </p:nvSpPr>
          <p:spPr>
            <a:xfrm>
              <a:off x="220838" y="-10150"/>
              <a:ext cx="1241175" cy="540250"/>
            </a:xfrm>
            <a:custGeom>
              <a:avLst/>
              <a:gdLst/>
              <a:ahLst/>
              <a:cxnLst/>
              <a:rect l="l" t="t" r="r" b="b"/>
              <a:pathLst>
                <a:path w="49647" h="21610" extrusionOk="0">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259938" y="212725"/>
              <a:ext cx="1378600" cy="1108825"/>
            </a:xfrm>
            <a:custGeom>
              <a:avLst/>
              <a:gdLst/>
              <a:ahLst/>
              <a:cxnLst/>
              <a:rect l="l" t="t" r="r" b="b"/>
              <a:pathLst>
                <a:path w="55144" h="44353" extrusionOk="0">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248725" y="11400"/>
              <a:ext cx="1178225" cy="485125"/>
            </a:xfrm>
            <a:custGeom>
              <a:avLst/>
              <a:gdLst/>
              <a:ahLst/>
              <a:cxnLst/>
              <a:rect l="l" t="t" r="r" b="b"/>
              <a:pathLst>
                <a:path w="47129" h="19405" extrusionOk="0">
                  <a:moveTo>
                    <a:pt x="45447" y="1"/>
                  </a:moveTo>
                  <a:lnTo>
                    <a:pt x="1" y="15431"/>
                  </a:lnTo>
                  <a:lnTo>
                    <a:pt x="1555" y="19405"/>
                  </a:lnTo>
                  <a:lnTo>
                    <a:pt x="47129" y="4013"/>
                  </a:lnTo>
                  <a:lnTo>
                    <a:pt x="454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453775" y="296600"/>
              <a:ext cx="177800" cy="114375"/>
            </a:xfrm>
            <a:custGeom>
              <a:avLst/>
              <a:gdLst/>
              <a:ahLst/>
              <a:cxnLst/>
              <a:rect l="l" t="t" r="r" b="b"/>
              <a:pathLst>
                <a:path w="7112" h="4575" extrusionOk="0">
                  <a:moveTo>
                    <a:pt x="3532" y="1"/>
                  </a:moveTo>
                  <a:lnTo>
                    <a:pt x="1" y="1201"/>
                  </a:lnTo>
                  <a:lnTo>
                    <a:pt x="3532" y="4574"/>
                  </a:lnTo>
                  <a:lnTo>
                    <a:pt x="7111" y="3423"/>
                  </a:lnTo>
                  <a:lnTo>
                    <a:pt x="35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275525" y="359300"/>
              <a:ext cx="177800" cy="114350"/>
            </a:xfrm>
            <a:custGeom>
              <a:avLst/>
              <a:gdLst/>
              <a:ahLst/>
              <a:cxnLst/>
              <a:rect l="l" t="t" r="r" b="b"/>
              <a:pathLst>
                <a:path w="7112" h="4574" extrusionOk="0">
                  <a:moveTo>
                    <a:pt x="3531" y="1"/>
                  </a:moveTo>
                  <a:lnTo>
                    <a:pt x="1" y="1201"/>
                  </a:lnTo>
                  <a:lnTo>
                    <a:pt x="3531" y="4574"/>
                  </a:lnTo>
                  <a:lnTo>
                    <a:pt x="7111" y="3413"/>
                  </a:ln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652700" y="229250"/>
              <a:ext cx="177775" cy="115325"/>
            </a:xfrm>
            <a:custGeom>
              <a:avLst/>
              <a:gdLst/>
              <a:ahLst/>
              <a:cxnLst/>
              <a:rect l="l" t="t" r="r" b="b"/>
              <a:pathLst>
                <a:path w="7111" h="4613" extrusionOk="0">
                  <a:moveTo>
                    <a:pt x="3531" y="0"/>
                  </a:moveTo>
                  <a:lnTo>
                    <a:pt x="0" y="1200"/>
                  </a:lnTo>
                  <a:lnTo>
                    <a:pt x="3570" y="4613"/>
                  </a:lnTo>
                  <a:lnTo>
                    <a:pt x="7111" y="3413"/>
                  </a:ln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851600" y="161875"/>
              <a:ext cx="177800" cy="115350"/>
            </a:xfrm>
            <a:custGeom>
              <a:avLst/>
              <a:gdLst/>
              <a:ahLst/>
              <a:cxnLst/>
              <a:rect l="l" t="t" r="r" b="b"/>
              <a:pathLst>
                <a:path w="7112" h="4614" extrusionOk="0">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1051500" y="94025"/>
              <a:ext cx="177775" cy="115325"/>
            </a:xfrm>
            <a:custGeom>
              <a:avLst/>
              <a:gdLst/>
              <a:ahLst/>
              <a:cxnLst/>
              <a:rect l="l" t="t" r="r" b="b"/>
              <a:pathLst>
                <a:path w="7111" h="4613" extrusionOk="0">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286600" y="234650"/>
              <a:ext cx="1318125" cy="1053325"/>
            </a:xfrm>
            <a:custGeom>
              <a:avLst/>
              <a:gdLst/>
              <a:ahLst/>
              <a:cxnLst/>
              <a:rect l="l" t="t" r="r" b="b"/>
              <a:pathLst>
                <a:path w="52725" h="42133" extrusionOk="0">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413450" y="645750"/>
              <a:ext cx="67650" cy="67150"/>
            </a:xfrm>
            <a:custGeom>
              <a:avLst/>
              <a:gdLst/>
              <a:ahLst/>
              <a:cxnLst/>
              <a:rect l="l" t="t" r="r" b="b"/>
              <a:pathLst>
                <a:path w="2706" h="2686" extrusionOk="0">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489425" y="634425"/>
              <a:ext cx="19450" cy="62250"/>
            </a:xfrm>
            <a:custGeom>
              <a:avLst/>
              <a:gdLst/>
              <a:ahLst/>
              <a:cxnLst/>
              <a:rect l="l" t="t" r="r" b="b"/>
              <a:pathLst>
                <a:path w="778" h="2490" extrusionOk="0">
                  <a:moveTo>
                    <a:pt x="257" y="1"/>
                  </a:moveTo>
                  <a:lnTo>
                    <a:pt x="1" y="50"/>
                  </a:lnTo>
                  <a:lnTo>
                    <a:pt x="522" y="2489"/>
                  </a:lnTo>
                  <a:lnTo>
                    <a:pt x="778" y="2430"/>
                  </a:lnTo>
                  <a:lnTo>
                    <a:pt x="25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520175" y="623400"/>
              <a:ext cx="61475" cy="66625"/>
            </a:xfrm>
            <a:custGeom>
              <a:avLst/>
              <a:gdLst/>
              <a:ahLst/>
              <a:cxnLst/>
              <a:rect l="l" t="t" r="r" b="b"/>
              <a:pathLst>
                <a:path w="2459" h="2665" extrusionOk="0">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587300" y="605925"/>
              <a:ext cx="56075" cy="69850"/>
            </a:xfrm>
            <a:custGeom>
              <a:avLst/>
              <a:gdLst/>
              <a:ahLst/>
              <a:cxnLst/>
              <a:rect l="l" t="t" r="r" b="b"/>
              <a:pathLst>
                <a:path w="2243" h="2794" extrusionOk="0">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646800" y="594325"/>
              <a:ext cx="62725" cy="63825"/>
            </a:xfrm>
            <a:custGeom>
              <a:avLst/>
              <a:gdLst/>
              <a:ahLst/>
              <a:cxnLst/>
              <a:rect l="l" t="t" r="r" b="b"/>
              <a:pathLst>
                <a:path w="2509" h="2553" extrusionOk="0">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705800" y="578875"/>
              <a:ext cx="50425" cy="66900"/>
            </a:xfrm>
            <a:custGeom>
              <a:avLst/>
              <a:gdLst/>
              <a:ahLst/>
              <a:cxnLst/>
              <a:rect l="l" t="t" r="r" b="b"/>
              <a:pathLst>
                <a:path w="2017" h="2676" extrusionOk="0">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766050" y="568850"/>
              <a:ext cx="71550" cy="63575"/>
            </a:xfrm>
            <a:custGeom>
              <a:avLst/>
              <a:gdLst/>
              <a:ahLst/>
              <a:cxnLst/>
              <a:rect l="l" t="t" r="r" b="b"/>
              <a:pathLst>
                <a:path w="2862" h="2543" extrusionOk="0">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846200" y="553575"/>
              <a:ext cx="61475" cy="66625"/>
            </a:xfrm>
            <a:custGeom>
              <a:avLst/>
              <a:gdLst/>
              <a:ahLst/>
              <a:cxnLst/>
              <a:rect l="l" t="t" r="r" b="b"/>
              <a:pathLst>
                <a:path w="2459" h="2665" extrusionOk="0">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525575" y="1019700"/>
              <a:ext cx="71075" cy="69375"/>
            </a:xfrm>
            <a:custGeom>
              <a:avLst/>
              <a:gdLst/>
              <a:ahLst/>
              <a:cxnLst/>
              <a:rect l="l" t="t" r="r" b="b"/>
              <a:pathLst>
                <a:path w="2843" h="2775" extrusionOk="0">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604500" y="1008100"/>
              <a:ext cx="66650" cy="59375"/>
            </a:xfrm>
            <a:custGeom>
              <a:avLst/>
              <a:gdLst/>
              <a:ahLst/>
              <a:cxnLst/>
              <a:rect l="l" t="t" r="r" b="b"/>
              <a:pathLst>
                <a:path w="2666" h="2375" extrusionOk="0">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668425" y="989725"/>
              <a:ext cx="56075" cy="63200"/>
            </a:xfrm>
            <a:custGeom>
              <a:avLst/>
              <a:gdLst/>
              <a:ahLst/>
              <a:cxnLst/>
              <a:rect l="l" t="t" r="r" b="b"/>
              <a:pathLst>
                <a:path w="2243" h="2528" extrusionOk="0">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736775" y="985775"/>
              <a:ext cx="18475" cy="58050"/>
            </a:xfrm>
            <a:custGeom>
              <a:avLst/>
              <a:gdLst/>
              <a:ahLst/>
              <a:cxnLst/>
              <a:rect l="l" t="t" r="r" b="b"/>
              <a:pathLst>
                <a:path w="739" h="2322" extrusionOk="0">
                  <a:moveTo>
                    <a:pt x="247" y="1"/>
                  </a:moveTo>
                  <a:lnTo>
                    <a:pt x="1" y="50"/>
                  </a:lnTo>
                  <a:lnTo>
                    <a:pt x="492" y="2322"/>
                  </a:lnTo>
                  <a:lnTo>
                    <a:pt x="738" y="2263"/>
                  </a:lnTo>
                  <a:lnTo>
                    <a:pt x="247"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765300" y="972500"/>
              <a:ext cx="52400" cy="65175"/>
            </a:xfrm>
            <a:custGeom>
              <a:avLst/>
              <a:gdLst/>
              <a:ahLst/>
              <a:cxnLst/>
              <a:rect l="l" t="t" r="r" b="b"/>
              <a:pathLst>
                <a:path w="2096" h="2607" extrusionOk="0">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1121825" y="278425"/>
              <a:ext cx="122700" cy="140400"/>
            </a:xfrm>
            <a:custGeom>
              <a:avLst/>
              <a:gdLst/>
              <a:ahLst/>
              <a:cxnLst/>
              <a:rect l="l" t="t" r="r" b="b"/>
              <a:pathLst>
                <a:path w="4908" h="5616" extrusionOk="0">
                  <a:moveTo>
                    <a:pt x="4908" y="0"/>
                  </a:moveTo>
                  <a:lnTo>
                    <a:pt x="1269" y="826"/>
                  </a:lnTo>
                  <a:lnTo>
                    <a:pt x="0" y="5616"/>
                  </a:lnTo>
                  <a:lnTo>
                    <a:pt x="0" y="5616"/>
                  </a:lnTo>
                  <a:lnTo>
                    <a:pt x="3777" y="4829"/>
                  </a:lnTo>
                  <a:lnTo>
                    <a:pt x="490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1306450" y="238825"/>
              <a:ext cx="122725" cy="140175"/>
            </a:xfrm>
            <a:custGeom>
              <a:avLst/>
              <a:gdLst/>
              <a:ahLst/>
              <a:cxnLst/>
              <a:rect l="l" t="t" r="r" b="b"/>
              <a:pathLst>
                <a:path w="4909" h="5607" extrusionOk="0">
                  <a:moveTo>
                    <a:pt x="4909" y="1"/>
                  </a:moveTo>
                  <a:lnTo>
                    <a:pt x="1270" y="817"/>
                  </a:lnTo>
                  <a:lnTo>
                    <a:pt x="1" y="5607"/>
                  </a:lnTo>
                  <a:lnTo>
                    <a:pt x="3650" y="4721"/>
                  </a:lnTo>
                  <a:lnTo>
                    <a:pt x="49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917000" y="324875"/>
              <a:ext cx="122725" cy="140175"/>
            </a:xfrm>
            <a:custGeom>
              <a:avLst/>
              <a:gdLst/>
              <a:ahLst/>
              <a:cxnLst/>
              <a:rect l="l" t="t" r="r" b="b"/>
              <a:pathLst>
                <a:path w="4909" h="5607" extrusionOk="0">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712200" y="371100"/>
              <a:ext cx="122450" cy="140175"/>
            </a:xfrm>
            <a:custGeom>
              <a:avLst/>
              <a:gdLst/>
              <a:ahLst/>
              <a:cxnLst/>
              <a:rect l="l" t="t" r="r" b="b"/>
              <a:pathLst>
                <a:path w="4898" h="5607" extrusionOk="0">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506150" y="417825"/>
              <a:ext cx="122725" cy="140175"/>
            </a:xfrm>
            <a:custGeom>
              <a:avLst/>
              <a:gdLst/>
              <a:ahLst/>
              <a:cxnLst/>
              <a:rect l="l" t="t" r="r" b="b"/>
              <a:pathLst>
                <a:path w="4909" h="5607" extrusionOk="0">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311675" y="461825"/>
              <a:ext cx="122475" cy="139925"/>
            </a:xfrm>
            <a:custGeom>
              <a:avLst/>
              <a:gdLst/>
              <a:ahLst/>
              <a:cxnLst/>
              <a:rect l="l" t="t" r="r" b="b"/>
              <a:pathLst>
                <a:path w="4899" h="5597" extrusionOk="0">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307725" y="342050"/>
              <a:ext cx="1160800" cy="262650"/>
            </a:xfrm>
            <a:custGeom>
              <a:avLst/>
              <a:gdLst/>
              <a:ahLst/>
              <a:cxnLst/>
              <a:rect l="l" t="t" r="r" b="b"/>
              <a:pathLst>
                <a:path w="46432" h="10506" extrusionOk="0">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414775" y="555250"/>
              <a:ext cx="1012100" cy="219375"/>
            </a:xfrm>
            <a:custGeom>
              <a:avLst/>
              <a:gdLst/>
              <a:ahLst/>
              <a:cxnLst/>
              <a:rect l="l" t="t" r="r" b="b"/>
              <a:pathLst>
                <a:path w="40484" h="8775" extrusionOk="0">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468775" y="787750"/>
              <a:ext cx="1011475" cy="219450"/>
            </a:xfrm>
            <a:custGeom>
              <a:avLst/>
              <a:gdLst/>
              <a:ahLst/>
              <a:cxnLst/>
              <a:rect l="l" t="t" r="r" b="b"/>
              <a:pathLst>
                <a:path w="40459" h="8778" extrusionOk="0">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644825" y="719875"/>
              <a:ext cx="54600" cy="234225"/>
            </a:xfrm>
            <a:custGeom>
              <a:avLst/>
              <a:gdLst/>
              <a:ahLst/>
              <a:cxnLst/>
              <a:rect l="l" t="t" r="r" b="b"/>
              <a:pathLst>
                <a:path w="2184" h="9369" extrusionOk="0">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1170500" y="611925"/>
              <a:ext cx="55350" cy="236450"/>
            </a:xfrm>
            <a:custGeom>
              <a:avLst/>
              <a:gdLst/>
              <a:ahLst/>
              <a:cxnLst/>
              <a:rect l="l" t="t" r="r" b="b"/>
              <a:pathLst>
                <a:path w="2214" h="9458" extrusionOk="0">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514275" y="969425"/>
              <a:ext cx="989650" cy="215525"/>
            </a:xfrm>
            <a:custGeom>
              <a:avLst/>
              <a:gdLst/>
              <a:ahLst/>
              <a:cxnLst/>
              <a:rect l="l" t="t" r="r" b="b"/>
              <a:pathLst>
                <a:path w="39586" h="8621" extrusionOk="0">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439275" y="809950"/>
              <a:ext cx="48950" cy="52425"/>
            </a:xfrm>
            <a:custGeom>
              <a:avLst/>
              <a:gdLst/>
              <a:ahLst/>
              <a:cxnLst/>
              <a:rect l="l" t="t" r="r" b="b"/>
              <a:pathLst>
                <a:path w="1958" h="2097" extrusionOk="0">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489975" y="794975"/>
              <a:ext cx="62425" cy="51550"/>
            </a:xfrm>
            <a:custGeom>
              <a:avLst/>
              <a:gdLst/>
              <a:ahLst/>
              <a:cxnLst/>
              <a:rect l="l" t="t" r="r" b="b"/>
              <a:pathLst>
                <a:path w="2497" h="2062" extrusionOk="0">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555325" y="787125"/>
              <a:ext cx="42575" cy="48450"/>
            </a:xfrm>
            <a:custGeom>
              <a:avLst/>
              <a:gdLst/>
              <a:ahLst/>
              <a:cxnLst/>
              <a:rect l="l" t="t" r="r" b="b"/>
              <a:pathLst>
                <a:path w="1703" h="1938" extrusionOk="0">
                  <a:moveTo>
                    <a:pt x="207" y="0"/>
                  </a:moveTo>
                  <a:lnTo>
                    <a:pt x="1" y="49"/>
                  </a:lnTo>
                  <a:lnTo>
                    <a:pt x="433" y="1938"/>
                  </a:lnTo>
                  <a:lnTo>
                    <a:pt x="1702" y="1653"/>
                  </a:lnTo>
                  <a:lnTo>
                    <a:pt x="1663" y="1475"/>
                  </a:lnTo>
                  <a:lnTo>
                    <a:pt x="601"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600325" y="776800"/>
              <a:ext cx="42550" cy="48450"/>
            </a:xfrm>
            <a:custGeom>
              <a:avLst/>
              <a:gdLst/>
              <a:ahLst/>
              <a:cxnLst/>
              <a:rect l="l" t="t" r="r" b="b"/>
              <a:pathLst>
                <a:path w="1702" h="1938" extrusionOk="0">
                  <a:moveTo>
                    <a:pt x="207" y="0"/>
                  </a:moveTo>
                  <a:lnTo>
                    <a:pt x="0" y="49"/>
                  </a:lnTo>
                  <a:lnTo>
                    <a:pt x="433" y="1938"/>
                  </a:lnTo>
                  <a:lnTo>
                    <a:pt x="1702" y="1652"/>
                  </a:lnTo>
                  <a:lnTo>
                    <a:pt x="1662" y="1475"/>
                  </a:lnTo>
                  <a:lnTo>
                    <a:pt x="600" y="1721"/>
                  </a:lnTo>
                  <a:lnTo>
                    <a:pt x="20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694000" y="749725"/>
              <a:ext cx="42550" cy="50325"/>
            </a:xfrm>
            <a:custGeom>
              <a:avLst/>
              <a:gdLst/>
              <a:ahLst/>
              <a:cxnLst/>
              <a:rect l="l" t="t" r="r" b="b"/>
              <a:pathLst>
                <a:path w="1702" h="2013" extrusionOk="0">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740950" y="737425"/>
              <a:ext cx="49450" cy="50075"/>
            </a:xfrm>
            <a:custGeom>
              <a:avLst/>
              <a:gdLst/>
              <a:ahLst/>
              <a:cxnLst/>
              <a:rect l="l" t="t" r="r" b="b"/>
              <a:pathLst>
                <a:path w="1978" h="2003" extrusionOk="0">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796775" y="723675"/>
              <a:ext cx="44525" cy="54875"/>
            </a:xfrm>
            <a:custGeom>
              <a:avLst/>
              <a:gdLst/>
              <a:ahLst/>
              <a:cxnLst/>
              <a:rect l="l" t="t" r="r" b="b"/>
              <a:pathLst>
                <a:path w="1781" h="2195" extrusionOk="0">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847175" y="710400"/>
              <a:ext cx="50675" cy="56575"/>
            </a:xfrm>
            <a:custGeom>
              <a:avLst/>
              <a:gdLst/>
              <a:ahLst/>
              <a:cxnLst/>
              <a:rect l="l" t="t" r="r" b="b"/>
              <a:pathLst>
                <a:path w="2027" h="2263" extrusionOk="0">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907425" y="698350"/>
              <a:ext cx="44525" cy="54875"/>
            </a:xfrm>
            <a:custGeom>
              <a:avLst/>
              <a:gdLst/>
              <a:ahLst/>
              <a:cxnLst/>
              <a:rect l="l" t="t" r="r" b="b"/>
              <a:pathLst>
                <a:path w="1781" h="2195" extrusionOk="0">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1210825" y="630675"/>
              <a:ext cx="49425" cy="50050"/>
            </a:xfrm>
            <a:custGeom>
              <a:avLst/>
              <a:gdLst/>
              <a:ahLst/>
              <a:cxnLst/>
              <a:rect l="l" t="t" r="r" b="b"/>
              <a:pathLst>
                <a:path w="1977" h="2002" extrusionOk="0">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1266150" y="615500"/>
              <a:ext cx="48450" cy="53075"/>
            </a:xfrm>
            <a:custGeom>
              <a:avLst/>
              <a:gdLst/>
              <a:ahLst/>
              <a:cxnLst/>
              <a:rect l="l" t="t" r="r" b="b"/>
              <a:pathLst>
                <a:path w="1938" h="2123" extrusionOk="0">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1316800" y="603950"/>
              <a:ext cx="39350" cy="52400"/>
            </a:xfrm>
            <a:custGeom>
              <a:avLst/>
              <a:gdLst/>
              <a:ahLst/>
              <a:cxnLst/>
              <a:rect l="l" t="t" r="r" b="b"/>
              <a:pathLst>
                <a:path w="1574" h="2096" extrusionOk="0">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19"/>
        <p:cNvGrpSpPr/>
        <p:nvPr/>
      </p:nvGrpSpPr>
      <p:grpSpPr>
        <a:xfrm>
          <a:off x="0" y="0"/>
          <a:ext cx="0" cy="0"/>
          <a:chOff x="0" y="0"/>
          <a:chExt cx="0" cy="0"/>
        </a:xfrm>
      </p:grpSpPr>
      <p:sp>
        <p:nvSpPr>
          <p:cNvPr id="63" name="Rectangle 62"/>
          <p:cNvSpPr/>
          <p:nvPr/>
        </p:nvSpPr>
        <p:spPr>
          <a:xfrm>
            <a:off x="1016970" y="605805"/>
            <a:ext cx="2121093" cy="477054"/>
          </a:xfrm>
          <a:prstGeom prst="rect">
            <a:avLst/>
          </a:prstGeom>
        </p:spPr>
        <p:txBody>
          <a:bodyPr wrap="none">
            <a:spAutoFit/>
          </a:bodyPr>
          <a:lstStyle/>
          <a:p>
            <a:r>
              <a:rPr lang="en-US" sz="2500" b="1" dirty="0" smtClean="0">
                <a:solidFill>
                  <a:srgbClr val="C00000"/>
                </a:solidFill>
                <a:latin typeface="Algerian" pitchFamily="82" charset="0"/>
              </a:rPr>
              <a:t>References</a:t>
            </a:r>
          </a:p>
        </p:txBody>
      </p:sp>
      <p:sp>
        <p:nvSpPr>
          <p:cNvPr id="64" name="TextBox 63"/>
          <p:cNvSpPr txBox="1"/>
          <p:nvPr/>
        </p:nvSpPr>
        <p:spPr>
          <a:xfrm>
            <a:off x="876300" y="1318260"/>
            <a:ext cx="6362700" cy="3477875"/>
          </a:xfrm>
          <a:prstGeom prst="rect">
            <a:avLst/>
          </a:prstGeom>
          <a:noFill/>
        </p:spPr>
        <p:txBody>
          <a:bodyPr wrap="square" rtlCol="0">
            <a:spAutoFit/>
          </a:bodyPr>
          <a:lstStyle/>
          <a:p>
            <a:r>
              <a:rPr lang="en-US" sz="2200" dirty="0" smtClean="0">
                <a:latin typeface="Bahnschrift" pitchFamily="34" charset="0"/>
              </a:rPr>
              <a:t>Notes and </a:t>
            </a:r>
            <a:r>
              <a:rPr lang="en-US" sz="2200" dirty="0" err="1" smtClean="0">
                <a:latin typeface="Bahnschrift" pitchFamily="34" charset="0"/>
              </a:rPr>
              <a:t>pdf</a:t>
            </a:r>
            <a:r>
              <a:rPr lang="en-US" sz="2200" dirty="0" smtClean="0">
                <a:latin typeface="Bahnschrift" pitchFamily="34" charset="0"/>
              </a:rPr>
              <a:t> from </a:t>
            </a:r>
          </a:p>
          <a:p>
            <a:endParaRPr lang="en-US" sz="2200" dirty="0" smtClean="0">
              <a:latin typeface="Bahnschrift" pitchFamily="34" charset="0"/>
            </a:endParaRPr>
          </a:p>
          <a:p>
            <a:r>
              <a:rPr lang="en-US" sz="2200" dirty="0" smtClean="0">
                <a:latin typeface="Bahnschrift" pitchFamily="34" charset="0"/>
              </a:rPr>
              <a:t>dr. </a:t>
            </a:r>
            <a:r>
              <a:rPr lang="en-US" sz="2200" dirty="0" err="1" smtClean="0">
                <a:latin typeface="Bahnschrift" pitchFamily="34" charset="0"/>
              </a:rPr>
              <a:t>S</a:t>
            </a:r>
            <a:r>
              <a:rPr lang="en-US" sz="2200" dirty="0" err="1" smtClean="0">
                <a:latin typeface="Bahnschrift" pitchFamily="34" charset="0"/>
              </a:rPr>
              <a:t>udhanshu</a:t>
            </a:r>
            <a:r>
              <a:rPr lang="en-US" sz="2200" dirty="0" smtClean="0">
                <a:latin typeface="Bahnschrift" pitchFamily="34" charset="0"/>
              </a:rPr>
              <a:t> S. </a:t>
            </a:r>
            <a:r>
              <a:rPr lang="en-US" sz="2200" dirty="0" err="1" smtClean="0">
                <a:latin typeface="Bahnschrift" pitchFamily="34" charset="0"/>
              </a:rPr>
              <a:t>M</a:t>
            </a:r>
            <a:r>
              <a:rPr lang="en-US" sz="2200" dirty="0" err="1" smtClean="0">
                <a:latin typeface="Bahnschrift" pitchFamily="34" charset="0"/>
              </a:rPr>
              <a:t>aity</a:t>
            </a:r>
            <a:r>
              <a:rPr lang="en-US" sz="2200" dirty="0" smtClean="0">
                <a:latin typeface="Bahnschrift" pitchFamily="34" charset="0"/>
              </a:rPr>
              <a:t>,  </a:t>
            </a:r>
          </a:p>
          <a:p>
            <a:r>
              <a:rPr lang="en-US" sz="2200" dirty="0" smtClean="0">
                <a:latin typeface="Bahnschrift" pitchFamily="34" charset="0"/>
              </a:rPr>
              <a:t>dr. Saran </a:t>
            </a:r>
            <a:r>
              <a:rPr lang="en-US" sz="2200" dirty="0" err="1" smtClean="0">
                <a:latin typeface="Bahnschrift" pitchFamily="34" charset="0"/>
              </a:rPr>
              <a:t>I</a:t>
            </a:r>
            <a:r>
              <a:rPr lang="en-US" sz="2200" dirty="0" err="1" smtClean="0">
                <a:latin typeface="Bahnschrift" pitchFamily="34" charset="0"/>
              </a:rPr>
              <a:t>shika</a:t>
            </a:r>
            <a:r>
              <a:rPr lang="en-US" sz="2200" dirty="0" smtClean="0">
                <a:latin typeface="Bahnschrift" pitchFamily="34" charset="0"/>
              </a:rPr>
              <a:t> </a:t>
            </a:r>
            <a:r>
              <a:rPr lang="en-US" sz="2200" dirty="0" err="1" smtClean="0">
                <a:latin typeface="Bahnschrift" pitchFamily="34" charset="0"/>
              </a:rPr>
              <a:t>M</a:t>
            </a:r>
            <a:r>
              <a:rPr lang="en-US" sz="2200" dirty="0" err="1" smtClean="0">
                <a:latin typeface="Bahnschrift" pitchFamily="34" charset="0"/>
              </a:rPr>
              <a:t>aiti</a:t>
            </a:r>
            <a:r>
              <a:rPr lang="en-US" sz="2200" dirty="0" smtClean="0">
                <a:latin typeface="Bahnschrift" pitchFamily="34" charset="0"/>
              </a:rPr>
              <a:t>, </a:t>
            </a:r>
          </a:p>
          <a:p>
            <a:r>
              <a:rPr lang="en-US" sz="2200" dirty="0" smtClean="0">
                <a:latin typeface="Bahnschrift" pitchFamily="34" charset="0"/>
              </a:rPr>
              <a:t>dr. </a:t>
            </a:r>
            <a:r>
              <a:rPr lang="en-US" sz="2200" dirty="0" err="1" smtClean="0">
                <a:latin typeface="Bahnschrift" pitchFamily="34" charset="0"/>
              </a:rPr>
              <a:t>S</a:t>
            </a:r>
            <a:r>
              <a:rPr lang="en-US" sz="2200" dirty="0" err="1" smtClean="0">
                <a:latin typeface="Bahnschrift" pitchFamily="34" charset="0"/>
              </a:rPr>
              <a:t>oumalya</a:t>
            </a:r>
            <a:r>
              <a:rPr lang="en-US" sz="2200" dirty="0" smtClean="0">
                <a:latin typeface="Bahnschrift" pitchFamily="34" charset="0"/>
              </a:rPr>
              <a:t> </a:t>
            </a:r>
            <a:r>
              <a:rPr lang="en-US" sz="2200" dirty="0" err="1" smtClean="0">
                <a:latin typeface="Bahnschrift" pitchFamily="34" charset="0"/>
              </a:rPr>
              <a:t>M</a:t>
            </a:r>
            <a:r>
              <a:rPr lang="en-US" sz="2200" dirty="0" err="1" smtClean="0">
                <a:latin typeface="Bahnschrift" pitchFamily="34" charset="0"/>
              </a:rPr>
              <a:t>ukhopadhyay</a:t>
            </a:r>
            <a:r>
              <a:rPr lang="en-US" sz="2200" dirty="0" smtClean="0">
                <a:latin typeface="Bahnschrift" pitchFamily="34" charset="0"/>
              </a:rPr>
              <a:t>, </a:t>
            </a:r>
          </a:p>
          <a:p>
            <a:r>
              <a:rPr lang="en-US" sz="2200" dirty="0" smtClean="0">
                <a:latin typeface="Bahnschrift" pitchFamily="34" charset="0"/>
              </a:rPr>
              <a:t>dr. </a:t>
            </a:r>
            <a:r>
              <a:rPr lang="en-US" sz="2200" dirty="0" err="1" smtClean="0">
                <a:latin typeface="Bahnschrift" pitchFamily="34" charset="0"/>
              </a:rPr>
              <a:t>Sourav</a:t>
            </a:r>
            <a:r>
              <a:rPr lang="en-US" sz="2200" dirty="0" smtClean="0">
                <a:latin typeface="Bahnschrift" pitchFamily="34" charset="0"/>
              </a:rPr>
              <a:t> </a:t>
            </a:r>
            <a:r>
              <a:rPr lang="en-US" sz="2200" dirty="0" err="1" smtClean="0">
                <a:latin typeface="Bahnschrift" pitchFamily="34" charset="0"/>
              </a:rPr>
              <a:t>rana</a:t>
            </a:r>
            <a:endParaRPr lang="en-US" sz="2200" dirty="0" smtClean="0">
              <a:latin typeface="Bahnschrift" pitchFamily="34" charset="0"/>
            </a:endParaRPr>
          </a:p>
          <a:p>
            <a:endParaRPr lang="en-US" sz="2200" dirty="0" smtClean="0">
              <a:latin typeface="Bahnschrift" pitchFamily="34" charset="0"/>
            </a:endParaRPr>
          </a:p>
          <a:p>
            <a:r>
              <a:rPr lang="en-US" sz="2200" dirty="0" smtClean="0">
                <a:latin typeface="Bahnschrift" pitchFamily="34" charset="0"/>
              </a:rPr>
              <a:t> kaggle.com, </a:t>
            </a:r>
          </a:p>
          <a:p>
            <a:r>
              <a:rPr lang="en-US" sz="2200" dirty="0" err="1" smtClean="0">
                <a:latin typeface="Bahnschrift" pitchFamily="34" charset="0"/>
              </a:rPr>
              <a:t>wikipedia</a:t>
            </a:r>
            <a:r>
              <a:rPr lang="en-US" sz="2200" dirty="0" smtClean="0">
                <a:latin typeface="Bahnschrift" pitchFamily="34" charset="0"/>
              </a:rPr>
              <a:t>, </a:t>
            </a:r>
          </a:p>
          <a:p>
            <a:r>
              <a:rPr lang="en-US" sz="2200" dirty="0" err="1" smtClean="0">
                <a:latin typeface="Bahnschrift" pitchFamily="34" charset="0"/>
              </a:rPr>
              <a:t>google</a:t>
            </a:r>
            <a:r>
              <a:rPr lang="en-US" sz="2200" dirty="0" smtClean="0">
                <a:latin typeface="Bahnschrift" pitchFamily="34" charset="0"/>
              </a:rPr>
              <a:t>.</a:t>
            </a:r>
            <a:endParaRPr lang="en-US" sz="2200" dirty="0">
              <a:latin typeface="Bahnschrift"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grpSp>
        <p:nvGrpSpPr>
          <p:cNvPr id="2" name="Google Shape;2367;p43"/>
          <p:cNvGrpSpPr/>
          <p:nvPr/>
        </p:nvGrpSpPr>
        <p:grpSpPr>
          <a:xfrm rot="-1315058">
            <a:off x="50810" y="3779733"/>
            <a:ext cx="1159033" cy="1190337"/>
            <a:chOff x="2689065" y="3004678"/>
            <a:chExt cx="1544026" cy="1585728"/>
          </a:xfrm>
        </p:grpSpPr>
        <p:sp>
          <p:nvSpPr>
            <p:cNvPr id="2368" name="Google Shape;2368;p43"/>
            <p:cNvSpPr/>
            <p:nvPr/>
          </p:nvSpPr>
          <p:spPr>
            <a:xfrm>
              <a:off x="2689065" y="3004678"/>
              <a:ext cx="1544026" cy="1585728"/>
            </a:xfrm>
            <a:custGeom>
              <a:avLst/>
              <a:gdLst/>
              <a:ahLst/>
              <a:cxnLst/>
              <a:rect l="l" t="t" r="r" b="b"/>
              <a:pathLst>
                <a:path w="56797" h="58331" extrusionOk="0">
                  <a:moveTo>
                    <a:pt x="51555" y="0"/>
                  </a:moveTo>
                  <a:cubicBezTo>
                    <a:pt x="51466" y="0"/>
                    <a:pt x="51387" y="10"/>
                    <a:pt x="51309" y="20"/>
                  </a:cubicBezTo>
                  <a:lnTo>
                    <a:pt x="50414" y="168"/>
                  </a:lnTo>
                  <a:cubicBezTo>
                    <a:pt x="48968" y="394"/>
                    <a:pt x="48014" y="502"/>
                    <a:pt x="46077" y="856"/>
                  </a:cubicBezTo>
                  <a:cubicBezTo>
                    <a:pt x="44946" y="1063"/>
                    <a:pt x="43933" y="1171"/>
                    <a:pt x="42634" y="1397"/>
                  </a:cubicBezTo>
                  <a:cubicBezTo>
                    <a:pt x="41336" y="1623"/>
                    <a:pt x="40068" y="1820"/>
                    <a:pt x="38769" y="2026"/>
                  </a:cubicBezTo>
                  <a:lnTo>
                    <a:pt x="31777" y="3148"/>
                  </a:lnTo>
                  <a:lnTo>
                    <a:pt x="27902" y="3767"/>
                  </a:lnTo>
                  <a:lnTo>
                    <a:pt x="20949" y="4879"/>
                  </a:lnTo>
                  <a:lnTo>
                    <a:pt x="13612" y="6059"/>
                  </a:lnTo>
                  <a:cubicBezTo>
                    <a:pt x="12865" y="6177"/>
                    <a:pt x="12324" y="6816"/>
                    <a:pt x="12324" y="7563"/>
                  </a:cubicBezTo>
                  <a:lnTo>
                    <a:pt x="12324" y="11202"/>
                  </a:lnTo>
                  <a:lnTo>
                    <a:pt x="12068" y="14733"/>
                  </a:lnTo>
                  <a:lnTo>
                    <a:pt x="12058" y="14871"/>
                  </a:lnTo>
                  <a:lnTo>
                    <a:pt x="11301" y="25128"/>
                  </a:lnTo>
                  <a:cubicBezTo>
                    <a:pt x="6708" y="27272"/>
                    <a:pt x="3531" y="31059"/>
                    <a:pt x="2528" y="35632"/>
                  </a:cubicBezTo>
                  <a:cubicBezTo>
                    <a:pt x="2479" y="35858"/>
                    <a:pt x="2430" y="36084"/>
                    <a:pt x="2390" y="36320"/>
                  </a:cubicBezTo>
                  <a:cubicBezTo>
                    <a:pt x="2204" y="36861"/>
                    <a:pt x="2046" y="37412"/>
                    <a:pt x="1918" y="37972"/>
                  </a:cubicBezTo>
                  <a:cubicBezTo>
                    <a:pt x="1" y="46706"/>
                    <a:pt x="6639" y="55606"/>
                    <a:pt x="16710" y="57819"/>
                  </a:cubicBezTo>
                  <a:cubicBezTo>
                    <a:pt x="18215" y="58153"/>
                    <a:pt x="19759" y="58320"/>
                    <a:pt x="21313" y="58330"/>
                  </a:cubicBezTo>
                  <a:cubicBezTo>
                    <a:pt x="21340" y="58330"/>
                    <a:pt x="21368" y="58331"/>
                    <a:pt x="21396" y="58331"/>
                  </a:cubicBezTo>
                  <a:cubicBezTo>
                    <a:pt x="23689" y="58331"/>
                    <a:pt x="25971" y="57928"/>
                    <a:pt x="28128" y="57150"/>
                  </a:cubicBezTo>
                  <a:cubicBezTo>
                    <a:pt x="29367" y="57327"/>
                    <a:pt x="30626" y="57416"/>
                    <a:pt x="31875" y="57426"/>
                  </a:cubicBezTo>
                  <a:cubicBezTo>
                    <a:pt x="32062" y="57426"/>
                    <a:pt x="32259" y="57416"/>
                    <a:pt x="32446" y="57416"/>
                  </a:cubicBezTo>
                  <a:cubicBezTo>
                    <a:pt x="37511" y="57298"/>
                    <a:pt x="42094" y="55891"/>
                    <a:pt x="45723" y="53334"/>
                  </a:cubicBezTo>
                  <a:cubicBezTo>
                    <a:pt x="49332" y="50817"/>
                    <a:pt x="52037" y="47207"/>
                    <a:pt x="53443" y="43027"/>
                  </a:cubicBezTo>
                  <a:cubicBezTo>
                    <a:pt x="54466" y="40028"/>
                    <a:pt x="54751" y="36812"/>
                    <a:pt x="54279" y="33675"/>
                  </a:cubicBezTo>
                  <a:cubicBezTo>
                    <a:pt x="56285" y="31904"/>
                    <a:pt x="56797" y="28738"/>
                    <a:pt x="55400" y="26446"/>
                  </a:cubicBezTo>
                  <a:cubicBezTo>
                    <a:pt x="55361" y="26377"/>
                    <a:pt x="55311" y="26308"/>
                    <a:pt x="55272" y="26240"/>
                  </a:cubicBezTo>
                  <a:cubicBezTo>
                    <a:pt x="55282" y="26122"/>
                    <a:pt x="55292" y="25994"/>
                    <a:pt x="55292" y="25876"/>
                  </a:cubicBezTo>
                  <a:cubicBezTo>
                    <a:pt x="55321" y="24518"/>
                    <a:pt x="54761" y="23289"/>
                    <a:pt x="53787" y="22552"/>
                  </a:cubicBezTo>
                  <a:cubicBezTo>
                    <a:pt x="53256" y="22158"/>
                    <a:pt x="52627" y="21932"/>
                    <a:pt x="51968" y="21902"/>
                  </a:cubicBezTo>
                  <a:lnTo>
                    <a:pt x="52312" y="19306"/>
                  </a:lnTo>
                  <a:cubicBezTo>
                    <a:pt x="52430" y="19109"/>
                    <a:pt x="52499" y="18883"/>
                    <a:pt x="52518" y="18647"/>
                  </a:cubicBezTo>
                  <a:lnTo>
                    <a:pt x="52528" y="18519"/>
                  </a:lnTo>
                  <a:cubicBezTo>
                    <a:pt x="52538" y="18342"/>
                    <a:pt x="52528" y="18165"/>
                    <a:pt x="52479" y="17998"/>
                  </a:cubicBezTo>
                  <a:lnTo>
                    <a:pt x="52863" y="15018"/>
                  </a:lnTo>
                  <a:cubicBezTo>
                    <a:pt x="52981" y="14153"/>
                    <a:pt x="52361" y="13376"/>
                    <a:pt x="51496" y="13297"/>
                  </a:cubicBezTo>
                  <a:lnTo>
                    <a:pt x="27695" y="11045"/>
                  </a:lnTo>
                  <a:lnTo>
                    <a:pt x="35071" y="9963"/>
                  </a:lnTo>
                  <a:lnTo>
                    <a:pt x="42123" y="8930"/>
                  </a:lnTo>
                  <a:lnTo>
                    <a:pt x="51840" y="7514"/>
                  </a:lnTo>
                  <a:cubicBezTo>
                    <a:pt x="52597" y="7406"/>
                    <a:pt x="53158" y="6737"/>
                    <a:pt x="53138" y="5970"/>
                  </a:cubicBezTo>
                  <a:lnTo>
                    <a:pt x="53138" y="5872"/>
                  </a:lnTo>
                  <a:lnTo>
                    <a:pt x="53079" y="1505"/>
                  </a:lnTo>
                  <a:cubicBezTo>
                    <a:pt x="53069" y="669"/>
                    <a:pt x="52391" y="0"/>
                    <a:pt x="51555" y="0"/>
                  </a:cubicBezTo>
                  <a:close/>
                </a:path>
              </a:pathLst>
            </a:custGeom>
            <a:solidFill>
              <a:schemeClr val="accent6"/>
            </a:solidFill>
            <a:ln w="19050" cap="flat" cmpd="sng">
              <a:solidFill>
                <a:schemeClr val="dk2"/>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3"/>
            <p:cNvSpPr/>
            <p:nvPr/>
          </p:nvSpPr>
          <p:spPr>
            <a:xfrm>
              <a:off x="3030480" y="3597742"/>
              <a:ext cx="1163029" cy="924643"/>
            </a:xfrm>
            <a:custGeom>
              <a:avLst/>
              <a:gdLst/>
              <a:ahLst/>
              <a:cxnLst/>
              <a:rect l="l" t="t" r="r" b="b"/>
              <a:pathLst>
                <a:path w="42782" h="34013" extrusionOk="0">
                  <a:moveTo>
                    <a:pt x="28020" y="0"/>
                  </a:moveTo>
                  <a:cubicBezTo>
                    <a:pt x="26321" y="0"/>
                    <a:pt x="24610" y="307"/>
                    <a:pt x="23122" y="1109"/>
                  </a:cubicBezTo>
                  <a:cubicBezTo>
                    <a:pt x="19415" y="3096"/>
                    <a:pt x="17546" y="7807"/>
                    <a:pt x="13563" y="9154"/>
                  </a:cubicBezTo>
                  <a:cubicBezTo>
                    <a:pt x="11281" y="9931"/>
                    <a:pt x="8754" y="9420"/>
                    <a:pt x="6423" y="9980"/>
                  </a:cubicBezTo>
                  <a:cubicBezTo>
                    <a:pt x="4446" y="10462"/>
                    <a:pt x="2735" y="11672"/>
                    <a:pt x="1623" y="13373"/>
                  </a:cubicBezTo>
                  <a:cubicBezTo>
                    <a:pt x="119" y="15684"/>
                    <a:pt x="1" y="18979"/>
                    <a:pt x="492" y="21644"/>
                  </a:cubicBezTo>
                  <a:cubicBezTo>
                    <a:pt x="1132" y="25047"/>
                    <a:pt x="3059" y="27712"/>
                    <a:pt x="5656" y="29689"/>
                  </a:cubicBezTo>
                  <a:cubicBezTo>
                    <a:pt x="9504" y="32618"/>
                    <a:pt x="14815" y="34012"/>
                    <a:pt x="19492" y="34012"/>
                  </a:cubicBezTo>
                  <a:cubicBezTo>
                    <a:pt x="19667" y="34012"/>
                    <a:pt x="19841" y="34010"/>
                    <a:pt x="20014" y="34006"/>
                  </a:cubicBezTo>
                  <a:cubicBezTo>
                    <a:pt x="24440" y="33908"/>
                    <a:pt x="28797" y="32777"/>
                    <a:pt x="32446" y="30210"/>
                  </a:cubicBezTo>
                  <a:cubicBezTo>
                    <a:pt x="39950" y="24929"/>
                    <a:pt x="42782" y="15035"/>
                    <a:pt x="38720" y="6695"/>
                  </a:cubicBezTo>
                  <a:cubicBezTo>
                    <a:pt x="37973" y="5151"/>
                    <a:pt x="36989" y="3686"/>
                    <a:pt x="35671" y="2575"/>
                  </a:cubicBezTo>
                  <a:cubicBezTo>
                    <a:pt x="33704" y="893"/>
                    <a:pt x="31069" y="96"/>
                    <a:pt x="28482" y="8"/>
                  </a:cubicBezTo>
                  <a:cubicBezTo>
                    <a:pt x="28328" y="3"/>
                    <a:pt x="28174" y="0"/>
                    <a:pt x="280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3"/>
            <p:cNvSpPr/>
            <p:nvPr/>
          </p:nvSpPr>
          <p:spPr>
            <a:xfrm>
              <a:off x="3021917" y="3308931"/>
              <a:ext cx="1067881" cy="774011"/>
            </a:xfrm>
            <a:custGeom>
              <a:avLst/>
              <a:gdLst/>
              <a:ahLst/>
              <a:cxnLst/>
              <a:rect l="l" t="t" r="r" b="b"/>
              <a:pathLst>
                <a:path w="39282" h="28472" extrusionOk="0">
                  <a:moveTo>
                    <a:pt x="1771" y="0"/>
                  </a:moveTo>
                  <a:lnTo>
                    <a:pt x="1506" y="3600"/>
                  </a:lnTo>
                  <a:lnTo>
                    <a:pt x="1496" y="3728"/>
                  </a:lnTo>
                  <a:lnTo>
                    <a:pt x="1" y="24056"/>
                  </a:lnTo>
                  <a:lnTo>
                    <a:pt x="35996" y="28472"/>
                  </a:lnTo>
                  <a:lnTo>
                    <a:pt x="38799" y="7258"/>
                  </a:lnTo>
                  <a:lnTo>
                    <a:pt x="38809" y="7131"/>
                  </a:lnTo>
                  <a:lnTo>
                    <a:pt x="39281" y="3551"/>
                  </a:lnTo>
                  <a:lnTo>
                    <a:pt x="37963" y="3423"/>
                  </a:lnTo>
                  <a:lnTo>
                    <a:pt x="35554" y="4544"/>
                  </a:lnTo>
                  <a:lnTo>
                    <a:pt x="34855" y="3128"/>
                  </a:lnTo>
                  <a:lnTo>
                    <a:pt x="30951" y="2764"/>
                  </a:lnTo>
                  <a:lnTo>
                    <a:pt x="28640" y="3738"/>
                  </a:lnTo>
                  <a:lnTo>
                    <a:pt x="27843" y="2469"/>
                  </a:lnTo>
                  <a:lnTo>
                    <a:pt x="23939" y="2095"/>
                  </a:lnTo>
                  <a:lnTo>
                    <a:pt x="21795" y="2921"/>
                  </a:lnTo>
                  <a:lnTo>
                    <a:pt x="20831" y="1800"/>
                  </a:lnTo>
                  <a:lnTo>
                    <a:pt x="16897" y="1436"/>
                  </a:lnTo>
                  <a:lnTo>
                    <a:pt x="14881" y="2144"/>
                  </a:lnTo>
                  <a:lnTo>
                    <a:pt x="13789" y="1141"/>
                  </a:lnTo>
                  <a:lnTo>
                    <a:pt x="10239" y="807"/>
                  </a:lnTo>
                  <a:lnTo>
                    <a:pt x="8065" y="1564"/>
                  </a:lnTo>
                  <a:lnTo>
                    <a:pt x="7131" y="512"/>
                  </a:lnTo>
                  <a:lnTo>
                    <a:pt x="177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3"/>
            <p:cNvSpPr/>
            <p:nvPr/>
          </p:nvSpPr>
          <p:spPr>
            <a:xfrm>
              <a:off x="3111383" y="3545221"/>
              <a:ext cx="864238" cy="383743"/>
            </a:xfrm>
            <a:custGeom>
              <a:avLst/>
              <a:gdLst/>
              <a:ahLst/>
              <a:cxnLst/>
              <a:rect l="l" t="t" r="r" b="b"/>
              <a:pathLst>
                <a:path w="31791" h="14116" extrusionOk="0">
                  <a:moveTo>
                    <a:pt x="813" y="1"/>
                  </a:moveTo>
                  <a:cubicBezTo>
                    <a:pt x="764" y="1"/>
                    <a:pt x="731" y="37"/>
                    <a:pt x="723" y="81"/>
                  </a:cubicBezTo>
                  <a:cubicBezTo>
                    <a:pt x="723" y="140"/>
                    <a:pt x="762" y="179"/>
                    <a:pt x="811" y="189"/>
                  </a:cubicBezTo>
                  <a:lnTo>
                    <a:pt x="16684" y="1655"/>
                  </a:lnTo>
                  <a:lnTo>
                    <a:pt x="16183" y="7270"/>
                  </a:lnTo>
                  <a:lnTo>
                    <a:pt x="486" y="5579"/>
                  </a:lnTo>
                  <a:cubicBezTo>
                    <a:pt x="483" y="5578"/>
                    <a:pt x="480" y="5578"/>
                    <a:pt x="477" y="5578"/>
                  </a:cubicBezTo>
                  <a:cubicBezTo>
                    <a:pt x="358" y="5578"/>
                    <a:pt x="342" y="5756"/>
                    <a:pt x="467" y="5765"/>
                  </a:cubicBezTo>
                  <a:lnTo>
                    <a:pt x="16202" y="7467"/>
                  </a:lnTo>
                  <a:cubicBezTo>
                    <a:pt x="16212" y="7487"/>
                    <a:pt x="16232" y="7496"/>
                    <a:pt x="16261" y="7496"/>
                  </a:cubicBezTo>
                  <a:lnTo>
                    <a:pt x="16271" y="7496"/>
                  </a:lnTo>
                  <a:cubicBezTo>
                    <a:pt x="16281" y="7496"/>
                    <a:pt x="16301" y="7496"/>
                    <a:pt x="16320" y="7477"/>
                  </a:cubicBezTo>
                  <a:lnTo>
                    <a:pt x="24601" y="8382"/>
                  </a:lnTo>
                  <a:lnTo>
                    <a:pt x="24218" y="13279"/>
                  </a:lnTo>
                  <a:cubicBezTo>
                    <a:pt x="24218" y="13289"/>
                    <a:pt x="24218" y="13299"/>
                    <a:pt x="24218" y="13299"/>
                  </a:cubicBezTo>
                  <a:lnTo>
                    <a:pt x="132" y="11076"/>
                  </a:lnTo>
                  <a:cubicBezTo>
                    <a:pt x="127" y="11075"/>
                    <a:pt x="121" y="11075"/>
                    <a:pt x="116" y="11075"/>
                  </a:cubicBezTo>
                  <a:cubicBezTo>
                    <a:pt x="13" y="11075"/>
                    <a:pt x="1" y="11254"/>
                    <a:pt x="123" y="11263"/>
                  </a:cubicBezTo>
                  <a:lnTo>
                    <a:pt x="30965" y="14115"/>
                  </a:lnTo>
                  <a:lnTo>
                    <a:pt x="30974" y="14115"/>
                  </a:lnTo>
                  <a:cubicBezTo>
                    <a:pt x="31092" y="14115"/>
                    <a:pt x="31092" y="13948"/>
                    <a:pt x="30984" y="13928"/>
                  </a:cubicBezTo>
                  <a:lnTo>
                    <a:pt x="24405" y="13319"/>
                  </a:lnTo>
                  <a:cubicBezTo>
                    <a:pt x="24405" y="13309"/>
                    <a:pt x="24415" y="13299"/>
                    <a:pt x="24415" y="13299"/>
                  </a:cubicBezTo>
                  <a:lnTo>
                    <a:pt x="24798" y="8401"/>
                  </a:lnTo>
                  <a:lnTo>
                    <a:pt x="31269" y="9099"/>
                  </a:lnTo>
                  <a:lnTo>
                    <a:pt x="31279" y="9099"/>
                  </a:lnTo>
                  <a:cubicBezTo>
                    <a:pt x="31397" y="9090"/>
                    <a:pt x="31407" y="8922"/>
                    <a:pt x="31289" y="8913"/>
                  </a:cubicBezTo>
                  <a:lnTo>
                    <a:pt x="16380" y="7300"/>
                  </a:lnTo>
                  <a:lnTo>
                    <a:pt x="16881" y="1674"/>
                  </a:lnTo>
                  <a:lnTo>
                    <a:pt x="31663" y="3041"/>
                  </a:lnTo>
                  <a:cubicBezTo>
                    <a:pt x="31781" y="3031"/>
                    <a:pt x="31791" y="2864"/>
                    <a:pt x="31673" y="2854"/>
                  </a:cubicBezTo>
                  <a:lnTo>
                    <a:pt x="831" y="2"/>
                  </a:lnTo>
                  <a:cubicBezTo>
                    <a:pt x="825" y="1"/>
                    <a:pt x="819" y="1"/>
                    <a:pt x="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3"/>
            <p:cNvSpPr/>
            <p:nvPr/>
          </p:nvSpPr>
          <p:spPr>
            <a:xfrm>
              <a:off x="3070061" y="3044259"/>
              <a:ext cx="1026941" cy="271904"/>
            </a:xfrm>
            <a:custGeom>
              <a:avLst/>
              <a:gdLst/>
              <a:ahLst/>
              <a:cxnLst/>
              <a:rect l="l" t="t" r="r" b="b"/>
              <a:pathLst>
                <a:path w="37776" h="10002" extrusionOk="0">
                  <a:moveTo>
                    <a:pt x="37707" y="0"/>
                  </a:moveTo>
                  <a:lnTo>
                    <a:pt x="34855" y="462"/>
                  </a:lnTo>
                  <a:lnTo>
                    <a:pt x="34137" y="1898"/>
                  </a:lnTo>
                  <a:lnTo>
                    <a:pt x="31767" y="954"/>
                  </a:lnTo>
                  <a:lnTo>
                    <a:pt x="28246" y="1515"/>
                  </a:lnTo>
                  <a:lnTo>
                    <a:pt x="27154" y="2095"/>
                  </a:lnTo>
                  <a:lnTo>
                    <a:pt x="25158" y="2016"/>
                  </a:lnTo>
                  <a:lnTo>
                    <a:pt x="21253" y="2636"/>
                  </a:lnTo>
                  <a:lnTo>
                    <a:pt x="20250" y="3344"/>
                  </a:lnTo>
                  <a:lnTo>
                    <a:pt x="18175" y="3137"/>
                  </a:lnTo>
                  <a:lnTo>
                    <a:pt x="14300" y="3747"/>
                  </a:lnTo>
                  <a:lnTo>
                    <a:pt x="13238" y="4544"/>
                  </a:lnTo>
                  <a:lnTo>
                    <a:pt x="11212" y="4249"/>
                  </a:lnTo>
                  <a:lnTo>
                    <a:pt x="7347" y="4868"/>
                  </a:lnTo>
                  <a:lnTo>
                    <a:pt x="6167" y="5842"/>
                  </a:lnTo>
                  <a:lnTo>
                    <a:pt x="4259" y="5360"/>
                  </a:lnTo>
                  <a:lnTo>
                    <a:pt x="0" y="6039"/>
                  </a:lnTo>
                  <a:lnTo>
                    <a:pt x="0" y="10002"/>
                  </a:lnTo>
                  <a:lnTo>
                    <a:pt x="6963" y="8979"/>
                  </a:lnTo>
                  <a:lnTo>
                    <a:pt x="8084" y="8281"/>
                  </a:lnTo>
                  <a:lnTo>
                    <a:pt x="10081" y="8527"/>
                  </a:lnTo>
                  <a:lnTo>
                    <a:pt x="13985" y="7956"/>
                  </a:lnTo>
                  <a:lnTo>
                    <a:pt x="15087" y="7337"/>
                  </a:lnTo>
                  <a:lnTo>
                    <a:pt x="17103" y="7504"/>
                  </a:lnTo>
                  <a:lnTo>
                    <a:pt x="21007" y="6934"/>
                  </a:lnTo>
                  <a:lnTo>
                    <a:pt x="22001" y="6304"/>
                  </a:lnTo>
                  <a:lnTo>
                    <a:pt x="24125" y="6471"/>
                  </a:lnTo>
                  <a:lnTo>
                    <a:pt x="28059" y="5901"/>
                  </a:lnTo>
                  <a:lnTo>
                    <a:pt x="29042" y="5035"/>
                  </a:lnTo>
                  <a:lnTo>
                    <a:pt x="31176" y="5448"/>
                  </a:lnTo>
                  <a:lnTo>
                    <a:pt x="34727" y="4927"/>
                  </a:lnTo>
                  <a:lnTo>
                    <a:pt x="35838" y="3934"/>
                  </a:lnTo>
                  <a:lnTo>
                    <a:pt x="37776" y="4485"/>
                  </a:lnTo>
                  <a:lnTo>
                    <a:pt x="37776" y="4485"/>
                  </a:lnTo>
                  <a:lnTo>
                    <a:pt x="37766" y="4367"/>
                  </a:lnTo>
                  <a:lnTo>
                    <a:pt x="3770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3"/>
            <p:cNvSpPr/>
            <p:nvPr/>
          </p:nvSpPr>
          <p:spPr>
            <a:xfrm>
              <a:off x="3185815" y="3176595"/>
              <a:ext cx="158298" cy="111785"/>
            </a:xfrm>
            <a:custGeom>
              <a:avLst/>
              <a:gdLst/>
              <a:ahLst/>
              <a:cxnLst/>
              <a:rect l="l" t="t" r="r" b="b"/>
              <a:pathLst>
                <a:path w="5823" h="4112" extrusionOk="0">
                  <a:moveTo>
                    <a:pt x="3089" y="0"/>
                  </a:moveTo>
                  <a:lnTo>
                    <a:pt x="1" y="492"/>
                  </a:lnTo>
                  <a:lnTo>
                    <a:pt x="2705" y="4111"/>
                  </a:lnTo>
                  <a:lnTo>
                    <a:pt x="5823" y="3659"/>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3"/>
            <p:cNvSpPr/>
            <p:nvPr/>
          </p:nvSpPr>
          <p:spPr>
            <a:xfrm>
              <a:off x="3374831" y="3146121"/>
              <a:ext cx="160174" cy="114449"/>
            </a:xfrm>
            <a:custGeom>
              <a:avLst/>
              <a:gdLst/>
              <a:ahLst/>
              <a:cxnLst/>
              <a:rect l="l" t="t" r="r" b="b"/>
              <a:pathLst>
                <a:path w="5892" h="4210" extrusionOk="0">
                  <a:moveTo>
                    <a:pt x="3089" y="0"/>
                  </a:moveTo>
                  <a:lnTo>
                    <a:pt x="1" y="502"/>
                  </a:lnTo>
                  <a:lnTo>
                    <a:pt x="2774" y="4209"/>
                  </a:lnTo>
                  <a:lnTo>
                    <a:pt x="5892" y="3757"/>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3"/>
            <p:cNvSpPr/>
            <p:nvPr/>
          </p:nvSpPr>
          <p:spPr>
            <a:xfrm>
              <a:off x="3564120" y="3115891"/>
              <a:ext cx="161778" cy="116868"/>
            </a:xfrm>
            <a:custGeom>
              <a:avLst/>
              <a:gdLst/>
              <a:ahLst/>
              <a:cxnLst/>
              <a:rect l="l" t="t" r="r" b="b"/>
              <a:pathLst>
                <a:path w="5951" h="4299" extrusionOk="0">
                  <a:moveTo>
                    <a:pt x="3079" y="1"/>
                  </a:moveTo>
                  <a:lnTo>
                    <a:pt x="1" y="502"/>
                  </a:lnTo>
                  <a:lnTo>
                    <a:pt x="2833" y="4299"/>
                  </a:lnTo>
                  <a:lnTo>
                    <a:pt x="5951" y="3836"/>
                  </a:lnTo>
                  <a:lnTo>
                    <a:pt x="3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3"/>
            <p:cNvSpPr/>
            <p:nvPr/>
          </p:nvSpPr>
          <p:spPr>
            <a:xfrm>
              <a:off x="3753952" y="3085417"/>
              <a:ext cx="163654" cy="119261"/>
            </a:xfrm>
            <a:custGeom>
              <a:avLst/>
              <a:gdLst/>
              <a:ahLst/>
              <a:cxnLst/>
              <a:rect l="l" t="t" r="r" b="b"/>
              <a:pathLst>
                <a:path w="6020" h="4387" extrusionOk="0">
                  <a:moveTo>
                    <a:pt x="3089" y="1"/>
                  </a:moveTo>
                  <a:lnTo>
                    <a:pt x="1" y="502"/>
                  </a:lnTo>
                  <a:lnTo>
                    <a:pt x="2902" y="4387"/>
                  </a:lnTo>
                  <a:lnTo>
                    <a:pt x="6019" y="3934"/>
                  </a:lnTo>
                  <a:lnTo>
                    <a:pt x="30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3"/>
            <p:cNvSpPr/>
            <p:nvPr/>
          </p:nvSpPr>
          <p:spPr>
            <a:xfrm>
              <a:off x="3933617" y="3056819"/>
              <a:ext cx="163382" cy="121408"/>
            </a:xfrm>
            <a:custGeom>
              <a:avLst/>
              <a:gdLst/>
              <a:ahLst/>
              <a:cxnLst/>
              <a:rect l="l" t="t" r="r" b="b"/>
              <a:pathLst>
                <a:path w="6010" h="4466" extrusionOk="0">
                  <a:moveTo>
                    <a:pt x="3089" y="0"/>
                  </a:moveTo>
                  <a:lnTo>
                    <a:pt x="1" y="492"/>
                  </a:lnTo>
                  <a:lnTo>
                    <a:pt x="2961" y="4465"/>
                  </a:lnTo>
                  <a:lnTo>
                    <a:pt x="6010" y="4023"/>
                  </a:lnTo>
                  <a:lnTo>
                    <a:pt x="6000" y="3905"/>
                  </a:lnTo>
                  <a:lnTo>
                    <a:pt x="3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3"/>
            <p:cNvSpPr/>
            <p:nvPr/>
          </p:nvSpPr>
          <p:spPr>
            <a:xfrm>
              <a:off x="3907954" y="3393938"/>
              <a:ext cx="146011" cy="101373"/>
            </a:xfrm>
            <a:custGeom>
              <a:avLst/>
              <a:gdLst/>
              <a:ahLst/>
              <a:cxnLst/>
              <a:rect l="l" t="t" r="r" b="b"/>
              <a:pathLst>
                <a:path w="5371" h="3729" extrusionOk="0">
                  <a:moveTo>
                    <a:pt x="2262" y="1"/>
                  </a:moveTo>
                  <a:lnTo>
                    <a:pt x="0" y="3482"/>
                  </a:lnTo>
                  <a:lnTo>
                    <a:pt x="3138" y="372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3"/>
            <p:cNvSpPr/>
            <p:nvPr/>
          </p:nvSpPr>
          <p:spPr>
            <a:xfrm>
              <a:off x="3717334" y="3376023"/>
              <a:ext cx="146011" cy="102433"/>
            </a:xfrm>
            <a:custGeom>
              <a:avLst/>
              <a:gdLst/>
              <a:ahLst/>
              <a:cxnLst/>
              <a:rect l="l" t="t" r="r" b="b"/>
              <a:pathLst>
                <a:path w="5371" h="3768" extrusionOk="0">
                  <a:moveTo>
                    <a:pt x="2262" y="1"/>
                  </a:moveTo>
                  <a:lnTo>
                    <a:pt x="0" y="3482"/>
                  </a:lnTo>
                  <a:cubicBezTo>
                    <a:pt x="1072" y="3581"/>
                    <a:pt x="2115" y="3679"/>
                    <a:pt x="3118" y="3768"/>
                  </a:cubicBez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3"/>
            <p:cNvSpPr/>
            <p:nvPr/>
          </p:nvSpPr>
          <p:spPr>
            <a:xfrm>
              <a:off x="3526958" y="3357863"/>
              <a:ext cx="145739" cy="102678"/>
            </a:xfrm>
            <a:custGeom>
              <a:avLst/>
              <a:gdLst/>
              <a:ahLst/>
              <a:cxnLst/>
              <a:rect l="l" t="t" r="r" b="b"/>
              <a:pathLst>
                <a:path w="5361" h="3777" extrusionOk="0">
                  <a:moveTo>
                    <a:pt x="2253" y="0"/>
                  </a:moveTo>
                  <a:lnTo>
                    <a:pt x="1" y="3482"/>
                  </a:lnTo>
                  <a:cubicBezTo>
                    <a:pt x="1033" y="3580"/>
                    <a:pt x="2066" y="3678"/>
                    <a:pt x="3109" y="3777"/>
                  </a:cubicBezTo>
                  <a:lnTo>
                    <a:pt x="5361" y="295"/>
                  </a:lnTo>
                  <a:lnTo>
                    <a:pt x="225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3"/>
            <p:cNvSpPr/>
            <p:nvPr/>
          </p:nvSpPr>
          <p:spPr>
            <a:xfrm>
              <a:off x="3335277" y="3339949"/>
              <a:ext cx="146011" cy="102678"/>
            </a:xfrm>
            <a:custGeom>
              <a:avLst/>
              <a:gdLst/>
              <a:ahLst/>
              <a:cxnLst/>
              <a:rect l="l" t="t" r="r" b="b"/>
              <a:pathLst>
                <a:path w="5371" h="3777" extrusionOk="0">
                  <a:moveTo>
                    <a:pt x="2262" y="0"/>
                  </a:moveTo>
                  <a:lnTo>
                    <a:pt x="0" y="3482"/>
                  </a:lnTo>
                  <a:lnTo>
                    <a:pt x="3118" y="3777"/>
                  </a:lnTo>
                  <a:lnTo>
                    <a:pt x="5370" y="295"/>
                  </a:lnTo>
                  <a:lnTo>
                    <a:pt x="22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3"/>
            <p:cNvSpPr/>
            <p:nvPr/>
          </p:nvSpPr>
          <p:spPr>
            <a:xfrm>
              <a:off x="3154280" y="3322822"/>
              <a:ext cx="145983" cy="102433"/>
            </a:xfrm>
            <a:custGeom>
              <a:avLst/>
              <a:gdLst/>
              <a:ahLst/>
              <a:cxnLst/>
              <a:rect l="l" t="t" r="r" b="b"/>
              <a:pathLst>
                <a:path w="5370" h="3768" extrusionOk="0">
                  <a:moveTo>
                    <a:pt x="2262" y="1"/>
                  </a:moveTo>
                  <a:lnTo>
                    <a:pt x="0" y="3472"/>
                  </a:lnTo>
                  <a:lnTo>
                    <a:pt x="3118" y="3768"/>
                  </a:lnTo>
                  <a:lnTo>
                    <a:pt x="5370" y="296"/>
                  </a:lnTo>
                  <a:lnTo>
                    <a:pt x="2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3"/>
            <p:cNvSpPr/>
            <p:nvPr/>
          </p:nvSpPr>
          <p:spPr>
            <a:xfrm>
              <a:off x="3062830" y="3406769"/>
              <a:ext cx="1017344" cy="99769"/>
            </a:xfrm>
            <a:custGeom>
              <a:avLst/>
              <a:gdLst/>
              <a:ahLst/>
              <a:cxnLst/>
              <a:rect l="l" t="t" r="r" b="b"/>
              <a:pathLst>
                <a:path w="37423" h="3670" extrusionOk="0">
                  <a:moveTo>
                    <a:pt x="10" y="1"/>
                  </a:moveTo>
                  <a:lnTo>
                    <a:pt x="1" y="129"/>
                  </a:lnTo>
                  <a:cubicBezTo>
                    <a:pt x="345" y="158"/>
                    <a:pt x="1200" y="247"/>
                    <a:pt x="3374" y="453"/>
                  </a:cubicBezTo>
                  <a:lnTo>
                    <a:pt x="4357" y="542"/>
                  </a:lnTo>
                  <a:cubicBezTo>
                    <a:pt x="4997" y="611"/>
                    <a:pt x="5715" y="680"/>
                    <a:pt x="6472" y="748"/>
                  </a:cubicBezTo>
                  <a:lnTo>
                    <a:pt x="10022" y="1083"/>
                  </a:lnTo>
                  <a:cubicBezTo>
                    <a:pt x="10612" y="1142"/>
                    <a:pt x="11232" y="1201"/>
                    <a:pt x="11842" y="1260"/>
                  </a:cubicBezTo>
                  <a:lnTo>
                    <a:pt x="13130" y="1378"/>
                  </a:lnTo>
                  <a:cubicBezTo>
                    <a:pt x="14409" y="1506"/>
                    <a:pt x="15726" y="1624"/>
                    <a:pt x="17064" y="1752"/>
                  </a:cubicBezTo>
                  <a:cubicBezTo>
                    <a:pt x="18097" y="1850"/>
                    <a:pt x="19129" y="1948"/>
                    <a:pt x="20172" y="2047"/>
                  </a:cubicBezTo>
                  <a:lnTo>
                    <a:pt x="21696" y="2194"/>
                  </a:lnTo>
                  <a:cubicBezTo>
                    <a:pt x="22503" y="2273"/>
                    <a:pt x="23289" y="2342"/>
                    <a:pt x="24076" y="2420"/>
                  </a:cubicBezTo>
                  <a:lnTo>
                    <a:pt x="26132" y="2607"/>
                  </a:lnTo>
                  <a:lnTo>
                    <a:pt x="27282" y="2715"/>
                  </a:lnTo>
                  <a:lnTo>
                    <a:pt x="31079" y="3079"/>
                  </a:lnTo>
                  <a:lnTo>
                    <a:pt x="31157" y="3089"/>
                  </a:lnTo>
                  <a:lnTo>
                    <a:pt x="31265" y="3089"/>
                  </a:lnTo>
                  <a:lnTo>
                    <a:pt x="37294" y="3650"/>
                  </a:lnTo>
                  <a:lnTo>
                    <a:pt x="37412" y="3669"/>
                  </a:lnTo>
                  <a:lnTo>
                    <a:pt x="37422" y="3541"/>
                  </a:lnTo>
                  <a:lnTo>
                    <a:pt x="37314" y="3502"/>
                  </a:lnTo>
                  <a:lnTo>
                    <a:pt x="34245" y="3217"/>
                  </a:lnTo>
                  <a:lnTo>
                    <a:pt x="31275" y="2932"/>
                  </a:lnTo>
                  <a:lnTo>
                    <a:pt x="31098" y="2932"/>
                  </a:lnTo>
                  <a:lnTo>
                    <a:pt x="27302" y="2568"/>
                  </a:lnTo>
                  <a:lnTo>
                    <a:pt x="27233" y="2568"/>
                  </a:lnTo>
                  <a:lnTo>
                    <a:pt x="26142" y="2469"/>
                  </a:lnTo>
                  <a:cubicBezTo>
                    <a:pt x="25483" y="2401"/>
                    <a:pt x="24814" y="2342"/>
                    <a:pt x="24125" y="2273"/>
                  </a:cubicBezTo>
                  <a:lnTo>
                    <a:pt x="24086" y="2273"/>
                  </a:lnTo>
                  <a:cubicBezTo>
                    <a:pt x="23309" y="2204"/>
                    <a:pt x="22512" y="2125"/>
                    <a:pt x="21716" y="2056"/>
                  </a:cubicBezTo>
                  <a:lnTo>
                    <a:pt x="20221" y="1909"/>
                  </a:lnTo>
                  <a:lnTo>
                    <a:pt x="20191" y="1909"/>
                  </a:lnTo>
                  <a:cubicBezTo>
                    <a:pt x="19169" y="1811"/>
                    <a:pt x="18136" y="1722"/>
                    <a:pt x="17113" y="1614"/>
                  </a:cubicBezTo>
                  <a:lnTo>
                    <a:pt x="17084" y="1614"/>
                  </a:lnTo>
                  <a:cubicBezTo>
                    <a:pt x="15756" y="1496"/>
                    <a:pt x="14448" y="1368"/>
                    <a:pt x="13179" y="1250"/>
                  </a:cubicBezTo>
                  <a:lnTo>
                    <a:pt x="13150" y="1250"/>
                  </a:lnTo>
                  <a:lnTo>
                    <a:pt x="11861" y="1122"/>
                  </a:lnTo>
                  <a:cubicBezTo>
                    <a:pt x="11252" y="1063"/>
                    <a:pt x="10662" y="1014"/>
                    <a:pt x="10071" y="955"/>
                  </a:cubicBezTo>
                  <a:lnTo>
                    <a:pt x="10032" y="955"/>
                  </a:lnTo>
                  <a:lnTo>
                    <a:pt x="6521" y="621"/>
                  </a:lnTo>
                  <a:lnTo>
                    <a:pt x="6492" y="621"/>
                  </a:lnTo>
                  <a:cubicBezTo>
                    <a:pt x="5734" y="552"/>
                    <a:pt x="5026" y="483"/>
                    <a:pt x="4367" y="424"/>
                  </a:cubicBezTo>
                  <a:lnTo>
                    <a:pt x="3413" y="325"/>
                  </a:lnTo>
                  <a:lnTo>
                    <a:pt x="3384" y="325"/>
                  </a:lnTo>
                  <a:cubicBezTo>
                    <a:pt x="1240" y="129"/>
                    <a:pt x="355" y="40"/>
                    <a:pt x="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3"/>
            <p:cNvSpPr/>
            <p:nvPr/>
          </p:nvSpPr>
          <p:spPr>
            <a:xfrm>
              <a:off x="3152006" y="3482343"/>
              <a:ext cx="39337" cy="48688"/>
            </a:xfrm>
            <a:custGeom>
              <a:avLst/>
              <a:gdLst/>
              <a:ahLst/>
              <a:cxnLst/>
              <a:rect l="l" t="t" r="r" b="b"/>
              <a:pathLst>
                <a:path w="1447" h="1791" extrusionOk="0">
                  <a:moveTo>
                    <a:pt x="325" y="158"/>
                  </a:moveTo>
                  <a:lnTo>
                    <a:pt x="768" y="207"/>
                  </a:lnTo>
                  <a:cubicBezTo>
                    <a:pt x="1102" y="237"/>
                    <a:pt x="1260" y="404"/>
                    <a:pt x="1240" y="670"/>
                  </a:cubicBezTo>
                  <a:cubicBezTo>
                    <a:pt x="1214" y="905"/>
                    <a:pt x="1064" y="1040"/>
                    <a:pt x="797" y="1040"/>
                  </a:cubicBezTo>
                  <a:cubicBezTo>
                    <a:pt x="763" y="1040"/>
                    <a:pt x="727" y="1038"/>
                    <a:pt x="689" y="1034"/>
                  </a:cubicBezTo>
                  <a:lnTo>
                    <a:pt x="247" y="994"/>
                  </a:lnTo>
                  <a:lnTo>
                    <a:pt x="325" y="158"/>
                  </a:lnTo>
                  <a:close/>
                  <a:moveTo>
                    <a:pt x="158" y="1"/>
                  </a:moveTo>
                  <a:lnTo>
                    <a:pt x="1" y="1663"/>
                  </a:lnTo>
                  <a:lnTo>
                    <a:pt x="178" y="1683"/>
                  </a:lnTo>
                  <a:lnTo>
                    <a:pt x="227" y="1152"/>
                  </a:lnTo>
                  <a:lnTo>
                    <a:pt x="679" y="1191"/>
                  </a:lnTo>
                  <a:lnTo>
                    <a:pt x="817" y="1191"/>
                  </a:lnTo>
                  <a:lnTo>
                    <a:pt x="1142" y="1761"/>
                  </a:lnTo>
                  <a:lnTo>
                    <a:pt x="1338" y="1791"/>
                  </a:lnTo>
                  <a:lnTo>
                    <a:pt x="984" y="1181"/>
                  </a:lnTo>
                  <a:cubicBezTo>
                    <a:pt x="1220" y="1142"/>
                    <a:pt x="1397" y="935"/>
                    <a:pt x="1407" y="689"/>
                  </a:cubicBezTo>
                  <a:cubicBezTo>
                    <a:pt x="1446" y="335"/>
                    <a:pt x="1210" y="99"/>
                    <a:pt x="788" y="60"/>
                  </a:cubicBez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3"/>
            <p:cNvSpPr/>
            <p:nvPr/>
          </p:nvSpPr>
          <p:spPr>
            <a:xfrm>
              <a:off x="3200151" y="3486774"/>
              <a:ext cx="57007" cy="47846"/>
            </a:xfrm>
            <a:custGeom>
              <a:avLst/>
              <a:gdLst/>
              <a:ahLst/>
              <a:cxnLst/>
              <a:rect l="l" t="t" r="r" b="b"/>
              <a:pathLst>
                <a:path w="2097" h="1760" extrusionOk="0">
                  <a:moveTo>
                    <a:pt x="926" y="192"/>
                  </a:moveTo>
                  <a:cubicBezTo>
                    <a:pt x="1316" y="192"/>
                    <a:pt x="1682" y="524"/>
                    <a:pt x="1633" y="979"/>
                  </a:cubicBezTo>
                  <a:cubicBezTo>
                    <a:pt x="1605" y="1333"/>
                    <a:pt x="1309" y="1604"/>
                    <a:pt x="961" y="1604"/>
                  </a:cubicBezTo>
                  <a:cubicBezTo>
                    <a:pt x="933" y="1604"/>
                    <a:pt x="904" y="1602"/>
                    <a:pt x="875" y="1598"/>
                  </a:cubicBezTo>
                  <a:cubicBezTo>
                    <a:pt x="246" y="1539"/>
                    <a:pt x="0" y="753"/>
                    <a:pt x="492" y="349"/>
                  </a:cubicBezTo>
                  <a:cubicBezTo>
                    <a:pt x="625" y="240"/>
                    <a:pt x="777" y="192"/>
                    <a:pt x="926" y="192"/>
                  </a:cubicBezTo>
                  <a:close/>
                  <a:moveTo>
                    <a:pt x="942" y="0"/>
                  </a:moveTo>
                  <a:cubicBezTo>
                    <a:pt x="511" y="0"/>
                    <a:pt x="91" y="318"/>
                    <a:pt x="59" y="831"/>
                  </a:cubicBezTo>
                  <a:cubicBezTo>
                    <a:pt x="10" y="1303"/>
                    <a:pt x="374" y="1736"/>
                    <a:pt x="856" y="1756"/>
                  </a:cubicBezTo>
                  <a:cubicBezTo>
                    <a:pt x="884" y="1758"/>
                    <a:pt x="912" y="1759"/>
                    <a:pt x="939" y="1759"/>
                  </a:cubicBezTo>
                  <a:cubicBezTo>
                    <a:pt x="1675" y="1759"/>
                    <a:pt x="2096" y="888"/>
                    <a:pt x="1603" y="310"/>
                  </a:cubicBezTo>
                  <a:cubicBezTo>
                    <a:pt x="1421" y="97"/>
                    <a:pt x="1180" y="0"/>
                    <a:pt x="9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3"/>
            <p:cNvSpPr/>
            <p:nvPr/>
          </p:nvSpPr>
          <p:spPr>
            <a:xfrm>
              <a:off x="3262975" y="3492510"/>
              <a:ext cx="30502" cy="48145"/>
            </a:xfrm>
            <a:custGeom>
              <a:avLst/>
              <a:gdLst/>
              <a:ahLst/>
              <a:cxnLst/>
              <a:rect l="l" t="t" r="r" b="b"/>
              <a:pathLst>
                <a:path w="1122" h="1771" extrusionOk="0">
                  <a:moveTo>
                    <a:pt x="158" y="1"/>
                  </a:moveTo>
                  <a:lnTo>
                    <a:pt x="0" y="1663"/>
                  </a:lnTo>
                  <a:lnTo>
                    <a:pt x="1102" y="1771"/>
                  </a:lnTo>
                  <a:lnTo>
                    <a:pt x="1121" y="1623"/>
                  </a:lnTo>
                  <a:lnTo>
                    <a:pt x="187" y="1535"/>
                  </a:lnTo>
                  <a:lnTo>
                    <a:pt x="325" y="20"/>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3"/>
            <p:cNvSpPr/>
            <p:nvPr/>
          </p:nvSpPr>
          <p:spPr>
            <a:xfrm>
              <a:off x="3305737" y="3496533"/>
              <a:ext cx="30257" cy="48145"/>
            </a:xfrm>
            <a:custGeom>
              <a:avLst/>
              <a:gdLst/>
              <a:ahLst/>
              <a:cxnLst/>
              <a:rect l="l" t="t" r="r" b="b"/>
              <a:pathLst>
                <a:path w="1113" h="1771" extrusionOk="0">
                  <a:moveTo>
                    <a:pt x="148" y="0"/>
                  </a:moveTo>
                  <a:lnTo>
                    <a:pt x="1" y="1662"/>
                  </a:lnTo>
                  <a:lnTo>
                    <a:pt x="1102" y="1770"/>
                  </a:lnTo>
                  <a:lnTo>
                    <a:pt x="1112" y="1623"/>
                  </a:lnTo>
                  <a:lnTo>
                    <a:pt x="188" y="1534"/>
                  </a:lnTo>
                  <a:lnTo>
                    <a:pt x="325" y="20"/>
                  </a:lnTo>
                  <a:lnTo>
                    <a:pt x="14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3"/>
            <p:cNvSpPr/>
            <p:nvPr/>
          </p:nvSpPr>
          <p:spPr>
            <a:xfrm>
              <a:off x="3136783" y="3581404"/>
              <a:ext cx="35857" cy="46296"/>
            </a:xfrm>
            <a:custGeom>
              <a:avLst/>
              <a:gdLst/>
              <a:ahLst/>
              <a:cxnLst/>
              <a:rect l="l" t="t" r="r" b="b"/>
              <a:pathLst>
                <a:path w="1319" h="1703" extrusionOk="0">
                  <a:moveTo>
                    <a:pt x="688" y="0"/>
                  </a:moveTo>
                  <a:cubicBezTo>
                    <a:pt x="338" y="0"/>
                    <a:pt x="165" y="175"/>
                    <a:pt x="138" y="399"/>
                  </a:cubicBezTo>
                  <a:cubicBezTo>
                    <a:pt x="79" y="1019"/>
                    <a:pt x="1131" y="832"/>
                    <a:pt x="1092" y="1294"/>
                  </a:cubicBezTo>
                  <a:cubicBezTo>
                    <a:pt x="1074" y="1436"/>
                    <a:pt x="952" y="1554"/>
                    <a:pt x="705" y="1554"/>
                  </a:cubicBezTo>
                  <a:cubicBezTo>
                    <a:pt x="678" y="1554"/>
                    <a:pt x="650" y="1553"/>
                    <a:pt x="620" y="1550"/>
                  </a:cubicBezTo>
                  <a:cubicBezTo>
                    <a:pt x="413" y="1530"/>
                    <a:pt x="226" y="1442"/>
                    <a:pt x="79" y="1294"/>
                  </a:cubicBezTo>
                  <a:lnTo>
                    <a:pt x="0" y="1422"/>
                  </a:lnTo>
                  <a:cubicBezTo>
                    <a:pt x="158" y="1589"/>
                    <a:pt x="374" y="1678"/>
                    <a:pt x="600" y="1697"/>
                  </a:cubicBezTo>
                  <a:cubicBezTo>
                    <a:pt x="637" y="1701"/>
                    <a:pt x="672" y="1702"/>
                    <a:pt x="705" y="1702"/>
                  </a:cubicBezTo>
                  <a:cubicBezTo>
                    <a:pt x="1059" y="1702"/>
                    <a:pt x="1242" y="1519"/>
                    <a:pt x="1269" y="1294"/>
                  </a:cubicBezTo>
                  <a:cubicBezTo>
                    <a:pt x="1318" y="694"/>
                    <a:pt x="276" y="871"/>
                    <a:pt x="315" y="419"/>
                  </a:cubicBezTo>
                  <a:cubicBezTo>
                    <a:pt x="324" y="268"/>
                    <a:pt x="453" y="149"/>
                    <a:pt x="695" y="149"/>
                  </a:cubicBezTo>
                  <a:cubicBezTo>
                    <a:pt x="721" y="149"/>
                    <a:pt x="748" y="150"/>
                    <a:pt x="777" y="153"/>
                  </a:cubicBezTo>
                  <a:cubicBezTo>
                    <a:pt x="944" y="173"/>
                    <a:pt x="1102" y="232"/>
                    <a:pt x="1220" y="330"/>
                  </a:cubicBezTo>
                  <a:lnTo>
                    <a:pt x="1298" y="202"/>
                  </a:lnTo>
                  <a:cubicBezTo>
                    <a:pt x="1151" y="84"/>
                    <a:pt x="974" y="15"/>
                    <a:pt x="797" y="6"/>
                  </a:cubicBezTo>
                  <a:cubicBezTo>
                    <a:pt x="759" y="2"/>
                    <a:pt x="722" y="0"/>
                    <a:pt x="6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3"/>
            <p:cNvSpPr/>
            <p:nvPr/>
          </p:nvSpPr>
          <p:spPr>
            <a:xfrm>
              <a:off x="3181964" y="3586107"/>
              <a:ext cx="43061" cy="46432"/>
            </a:xfrm>
            <a:custGeom>
              <a:avLst/>
              <a:gdLst/>
              <a:ahLst/>
              <a:cxnLst/>
              <a:rect l="l" t="t" r="r" b="b"/>
              <a:pathLst>
                <a:path w="1584" h="1708" extrusionOk="0">
                  <a:moveTo>
                    <a:pt x="881" y="1"/>
                  </a:moveTo>
                  <a:cubicBezTo>
                    <a:pt x="450" y="1"/>
                    <a:pt x="85" y="326"/>
                    <a:pt x="49" y="767"/>
                  </a:cubicBezTo>
                  <a:cubicBezTo>
                    <a:pt x="0" y="1249"/>
                    <a:pt x="364" y="1672"/>
                    <a:pt x="846" y="1701"/>
                  </a:cubicBezTo>
                  <a:cubicBezTo>
                    <a:pt x="881" y="1706"/>
                    <a:pt x="915" y="1708"/>
                    <a:pt x="950" y="1708"/>
                  </a:cubicBezTo>
                  <a:cubicBezTo>
                    <a:pt x="1143" y="1708"/>
                    <a:pt x="1334" y="1639"/>
                    <a:pt x="1475" y="1514"/>
                  </a:cubicBezTo>
                  <a:lnTo>
                    <a:pt x="1377" y="1387"/>
                  </a:lnTo>
                  <a:cubicBezTo>
                    <a:pt x="1259" y="1496"/>
                    <a:pt x="1104" y="1548"/>
                    <a:pt x="945" y="1548"/>
                  </a:cubicBezTo>
                  <a:cubicBezTo>
                    <a:pt x="919" y="1548"/>
                    <a:pt x="892" y="1547"/>
                    <a:pt x="866" y="1544"/>
                  </a:cubicBezTo>
                  <a:cubicBezTo>
                    <a:pt x="472" y="1524"/>
                    <a:pt x="167" y="1180"/>
                    <a:pt x="197" y="787"/>
                  </a:cubicBezTo>
                  <a:cubicBezTo>
                    <a:pt x="233" y="423"/>
                    <a:pt x="547" y="152"/>
                    <a:pt x="905" y="152"/>
                  </a:cubicBezTo>
                  <a:cubicBezTo>
                    <a:pt x="934" y="152"/>
                    <a:pt x="964" y="153"/>
                    <a:pt x="994" y="157"/>
                  </a:cubicBezTo>
                  <a:cubicBezTo>
                    <a:pt x="1171" y="177"/>
                    <a:pt x="1348" y="265"/>
                    <a:pt x="1466" y="403"/>
                  </a:cubicBezTo>
                  <a:lnTo>
                    <a:pt x="1584" y="305"/>
                  </a:lnTo>
                  <a:cubicBezTo>
                    <a:pt x="1446" y="128"/>
                    <a:pt x="1230" y="20"/>
                    <a:pt x="1003" y="10"/>
                  </a:cubicBezTo>
                  <a:cubicBezTo>
                    <a:pt x="962" y="4"/>
                    <a:pt x="921" y="1"/>
                    <a:pt x="8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3"/>
            <p:cNvSpPr/>
            <p:nvPr/>
          </p:nvSpPr>
          <p:spPr>
            <a:xfrm>
              <a:off x="3236497" y="3589560"/>
              <a:ext cx="35313" cy="48416"/>
            </a:xfrm>
            <a:custGeom>
              <a:avLst/>
              <a:gdLst/>
              <a:ahLst/>
              <a:cxnLst/>
              <a:rect l="l" t="t" r="r" b="b"/>
              <a:pathLst>
                <a:path w="1299" h="1781" extrusionOk="0">
                  <a:moveTo>
                    <a:pt x="158" y="1"/>
                  </a:moveTo>
                  <a:lnTo>
                    <a:pt x="1" y="1673"/>
                  </a:lnTo>
                  <a:lnTo>
                    <a:pt x="1181" y="1781"/>
                  </a:lnTo>
                  <a:lnTo>
                    <a:pt x="1191" y="1623"/>
                  </a:lnTo>
                  <a:lnTo>
                    <a:pt x="187" y="1525"/>
                  </a:lnTo>
                  <a:lnTo>
                    <a:pt x="246" y="915"/>
                  </a:lnTo>
                  <a:lnTo>
                    <a:pt x="1112" y="994"/>
                  </a:lnTo>
                  <a:lnTo>
                    <a:pt x="1122" y="846"/>
                  </a:lnTo>
                  <a:lnTo>
                    <a:pt x="266" y="768"/>
                  </a:lnTo>
                  <a:lnTo>
                    <a:pt x="315" y="168"/>
                  </a:lnTo>
                  <a:lnTo>
                    <a:pt x="127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3"/>
            <p:cNvSpPr/>
            <p:nvPr/>
          </p:nvSpPr>
          <p:spPr>
            <a:xfrm>
              <a:off x="3284614" y="3594100"/>
              <a:ext cx="42001" cy="48960"/>
            </a:xfrm>
            <a:custGeom>
              <a:avLst/>
              <a:gdLst/>
              <a:ahLst/>
              <a:cxnLst/>
              <a:rect l="l" t="t" r="r" b="b"/>
              <a:pathLst>
                <a:path w="1545" h="1801" extrusionOk="0">
                  <a:moveTo>
                    <a:pt x="158" y="1"/>
                  </a:moveTo>
                  <a:lnTo>
                    <a:pt x="1" y="1673"/>
                  </a:lnTo>
                  <a:lnTo>
                    <a:pt x="178" y="1683"/>
                  </a:lnTo>
                  <a:lnTo>
                    <a:pt x="296" y="335"/>
                  </a:lnTo>
                  <a:lnTo>
                    <a:pt x="1240" y="1781"/>
                  </a:lnTo>
                  <a:lnTo>
                    <a:pt x="1388" y="1801"/>
                  </a:lnTo>
                  <a:lnTo>
                    <a:pt x="1545" y="139"/>
                  </a:lnTo>
                  <a:lnTo>
                    <a:pt x="1368" y="119"/>
                  </a:lnTo>
                  <a:lnTo>
                    <a:pt x="1250" y="1466"/>
                  </a:lnTo>
                  <a:lnTo>
                    <a:pt x="296" y="21"/>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3"/>
            <p:cNvSpPr/>
            <p:nvPr/>
          </p:nvSpPr>
          <p:spPr>
            <a:xfrm>
              <a:off x="3341838" y="3599455"/>
              <a:ext cx="35313" cy="48416"/>
            </a:xfrm>
            <a:custGeom>
              <a:avLst/>
              <a:gdLst/>
              <a:ahLst/>
              <a:cxnLst/>
              <a:rect l="l" t="t" r="r" b="b"/>
              <a:pathLst>
                <a:path w="1299" h="1781" extrusionOk="0">
                  <a:moveTo>
                    <a:pt x="158" y="1"/>
                  </a:moveTo>
                  <a:lnTo>
                    <a:pt x="0" y="1663"/>
                  </a:lnTo>
                  <a:lnTo>
                    <a:pt x="1181" y="1781"/>
                  </a:lnTo>
                  <a:lnTo>
                    <a:pt x="1190" y="1623"/>
                  </a:lnTo>
                  <a:lnTo>
                    <a:pt x="187" y="1525"/>
                  </a:lnTo>
                  <a:lnTo>
                    <a:pt x="246" y="915"/>
                  </a:lnTo>
                  <a:lnTo>
                    <a:pt x="1112" y="994"/>
                  </a:lnTo>
                  <a:lnTo>
                    <a:pt x="1122" y="846"/>
                  </a:lnTo>
                  <a:lnTo>
                    <a:pt x="266" y="768"/>
                  </a:lnTo>
                  <a:lnTo>
                    <a:pt x="315" y="168"/>
                  </a:lnTo>
                  <a:lnTo>
                    <a:pt x="1289" y="266"/>
                  </a:lnTo>
                  <a:lnTo>
                    <a:pt x="1299" y="109"/>
                  </a:lnTo>
                  <a:lnTo>
                    <a:pt x="15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3"/>
            <p:cNvSpPr/>
            <p:nvPr/>
          </p:nvSpPr>
          <p:spPr>
            <a:xfrm>
              <a:off x="3611322" y="3618729"/>
              <a:ext cx="43088" cy="46432"/>
            </a:xfrm>
            <a:custGeom>
              <a:avLst/>
              <a:gdLst/>
              <a:ahLst/>
              <a:cxnLst/>
              <a:rect l="l" t="t" r="r" b="b"/>
              <a:pathLst>
                <a:path w="1585" h="1708" extrusionOk="0">
                  <a:moveTo>
                    <a:pt x="884" y="1"/>
                  </a:moveTo>
                  <a:cubicBezTo>
                    <a:pt x="452" y="1"/>
                    <a:pt x="86" y="335"/>
                    <a:pt x="50" y="777"/>
                  </a:cubicBezTo>
                  <a:cubicBezTo>
                    <a:pt x="1" y="1249"/>
                    <a:pt x="355" y="1681"/>
                    <a:pt x="837" y="1701"/>
                  </a:cubicBezTo>
                  <a:cubicBezTo>
                    <a:pt x="873" y="1706"/>
                    <a:pt x="909" y="1708"/>
                    <a:pt x="944" y="1708"/>
                  </a:cubicBezTo>
                  <a:cubicBezTo>
                    <a:pt x="1141" y="1708"/>
                    <a:pt x="1326" y="1639"/>
                    <a:pt x="1476" y="1514"/>
                  </a:cubicBezTo>
                  <a:lnTo>
                    <a:pt x="1378" y="1396"/>
                  </a:lnTo>
                  <a:cubicBezTo>
                    <a:pt x="1256" y="1494"/>
                    <a:pt x="1106" y="1551"/>
                    <a:pt x="958" y="1551"/>
                  </a:cubicBezTo>
                  <a:cubicBezTo>
                    <a:pt x="927" y="1551"/>
                    <a:pt x="897" y="1549"/>
                    <a:pt x="866" y="1544"/>
                  </a:cubicBezTo>
                  <a:cubicBezTo>
                    <a:pt x="483" y="1504"/>
                    <a:pt x="198" y="1170"/>
                    <a:pt x="237" y="786"/>
                  </a:cubicBezTo>
                  <a:cubicBezTo>
                    <a:pt x="274" y="436"/>
                    <a:pt x="570" y="163"/>
                    <a:pt x="924" y="163"/>
                  </a:cubicBezTo>
                  <a:cubicBezTo>
                    <a:pt x="947" y="163"/>
                    <a:pt x="970" y="164"/>
                    <a:pt x="994" y="167"/>
                  </a:cubicBezTo>
                  <a:cubicBezTo>
                    <a:pt x="1181" y="177"/>
                    <a:pt x="1348" y="265"/>
                    <a:pt x="1466" y="413"/>
                  </a:cubicBezTo>
                  <a:lnTo>
                    <a:pt x="1584" y="314"/>
                  </a:lnTo>
                  <a:cubicBezTo>
                    <a:pt x="1447" y="137"/>
                    <a:pt x="1230" y="29"/>
                    <a:pt x="1004" y="10"/>
                  </a:cubicBezTo>
                  <a:cubicBezTo>
                    <a:pt x="964" y="4"/>
                    <a:pt x="924" y="1"/>
                    <a:pt x="8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3"/>
            <p:cNvSpPr/>
            <p:nvPr/>
          </p:nvSpPr>
          <p:spPr>
            <a:xfrm>
              <a:off x="3665882" y="3622454"/>
              <a:ext cx="40913" cy="47465"/>
            </a:xfrm>
            <a:custGeom>
              <a:avLst/>
              <a:gdLst/>
              <a:ahLst/>
              <a:cxnLst/>
              <a:rect l="l" t="t" r="r" b="b"/>
              <a:pathLst>
                <a:path w="1505" h="1746" extrusionOk="0">
                  <a:moveTo>
                    <a:pt x="138" y="0"/>
                  </a:moveTo>
                  <a:lnTo>
                    <a:pt x="49" y="954"/>
                  </a:lnTo>
                  <a:cubicBezTo>
                    <a:pt x="0" y="1426"/>
                    <a:pt x="236" y="1702"/>
                    <a:pt x="659" y="1741"/>
                  </a:cubicBezTo>
                  <a:cubicBezTo>
                    <a:pt x="691" y="1744"/>
                    <a:pt x="723" y="1745"/>
                    <a:pt x="753" y="1745"/>
                  </a:cubicBezTo>
                  <a:cubicBezTo>
                    <a:pt x="1132" y="1745"/>
                    <a:pt x="1371" y="1519"/>
                    <a:pt x="1416" y="1082"/>
                  </a:cubicBezTo>
                  <a:lnTo>
                    <a:pt x="1505" y="128"/>
                  </a:lnTo>
                  <a:lnTo>
                    <a:pt x="1328" y="109"/>
                  </a:lnTo>
                  <a:lnTo>
                    <a:pt x="1239" y="1053"/>
                  </a:lnTo>
                  <a:cubicBezTo>
                    <a:pt x="1212" y="1417"/>
                    <a:pt x="1033" y="1587"/>
                    <a:pt x="749" y="1587"/>
                  </a:cubicBezTo>
                  <a:cubicBezTo>
                    <a:pt x="727" y="1587"/>
                    <a:pt x="703" y="1586"/>
                    <a:pt x="679" y="1584"/>
                  </a:cubicBezTo>
                  <a:cubicBezTo>
                    <a:pt x="354" y="1554"/>
                    <a:pt x="187" y="1358"/>
                    <a:pt x="226" y="964"/>
                  </a:cubicBezTo>
                  <a:lnTo>
                    <a:pt x="315" y="10"/>
                  </a:lnTo>
                  <a:lnTo>
                    <a:pt x="1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3"/>
            <p:cNvSpPr/>
            <p:nvPr/>
          </p:nvSpPr>
          <p:spPr>
            <a:xfrm>
              <a:off x="3717479" y="3626993"/>
              <a:ext cx="37189" cy="47084"/>
            </a:xfrm>
            <a:custGeom>
              <a:avLst/>
              <a:gdLst/>
              <a:ahLst/>
              <a:cxnLst/>
              <a:rect l="l" t="t" r="r" b="b"/>
              <a:pathLst>
                <a:path w="1368" h="1732" extrusionOk="0">
                  <a:moveTo>
                    <a:pt x="20" y="1"/>
                  </a:moveTo>
                  <a:lnTo>
                    <a:pt x="0" y="148"/>
                  </a:lnTo>
                  <a:lnTo>
                    <a:pt x="590" y="207"/>
                  </a:lnTo>
                  <a:lnTo>
                    <a:pt x="443" y="1712"/>
                  </a:lnTo>
                  <a:lnTo>
                    <a:pt x="620" y="1731"/>
                  </a:lnTo>
                  <a:lnTo>
                    <a:pt x="767" y="217"/>
                  </a:lnTo>
                  <a:lnTo>
                    <a:pt x="1348" y="276"/>
                  </a:lnTo>
                  <a:lnTo>
                    <a:pt x="1367" y="119"/>
                  </a:lnTo>
                  <a:lnTo>
                    <a:pt x="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3"/>
            <p:cNvSpPr/>
            <p:nvPr/>
          </p:nvSpPr>
          <p:spPr>
            <a:xfrm>
              <a:off x="3727501" y="4189964"/>
              <a:ext cx="228871" cy="192905"/>
            </a:xfrm>
            <a:custGeom>
              <a:avLst/>
              <a:gdLst/>
              <a:ahLst/>
              <a:cxnLst/>
              <a:rect l="l" t="t" r="r" b="b"/>
              <a:pathLst>
                <a:path w="8419" h="7096" extrusionOk="0">
                  <a:moveTo>
                    <a:pt x="4508" y="0"/>
                  </a:moveTo>
                  <a:cubicBezTo>
                    <a:pt x="1826" y="0"/>
                    <a:pt x="1" y="3049"/>
                    <a:pt x="1564" y="5475"/>
                  </a:cubicBezTo>
                  <a:cubicBezTo>
                    <a:pt x="2224" y="6495"/>
                    <a:pt x="3354" y="7096"/>
                    <a:pt x="4548" y="7096"/>
                  </a:cubicBezTo>
                  <a:cubicBezTo>
                    <a:pt x="4758" y="7096"/>
                    <a:pt x="4971" y="7077"/>
                    <a:pt x="5183" y="7039"/>
                  </a:cubicBezTo>
                  <a:cubicBezTo>
                    <a:pt x="6589" y="6783"/>
                    <a:pt x="7710" y="5701"/>
                    <a:pt x="8015" y="4305"/>
                  </a:cubicBezTo>
                  <a:cubicBezTo>
                    <a:pt x="8419" y="2387"/>
                    <a:pt x="7209" y="498"/>
                    <a:pt x="5291" y="85"/>
                  </a:cubicBezTo>
                  <a:cubicBezTo>
                    <a:pt x="5024" y="28"/>
                    <a:pt x="4762" y="0"/>
                    <a:pt x="45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3"/>
            <p:cNvSpPr/>
            <p:nvPr/>
          </p:nvSpPr>
          <p:spPr>
            <a:xfrm>
              <a:off x="3952864" y="3656842"/>
              <a:ext cx="219002" cy="192633"/>
            </a:xfrm>
            <a:custGeom>
              <a:avLst/>
              <a:gdLst/>
              <a:ahLst/>
              <a:cxnLst/>
              <a:rect l="l" t="t" r="r" b="b"/>
              <a:pathLst>
                <a:path w="8056" h="7086" extrusionOk="0">
                  <a:moveTo>
                    <a:pt x="4031" y="0"/>
                  </a:moveTo>
                  <a:cubicBezTo>
                    <a:pt x="2660" y="0"/>
                    <a:pt x="1356" y="799"/>
                    <a:pt x="778" y="2132"/>
                  </a:cubicBezTo>
                  <a:cubicBezTo>
                    <a:pt x="1" y="3931"/>
                    <a:pt x="827" y="6016"/>
                    <a:pt x="2617" y="6793"/>
                  </a:cubicBezTo>
                  <a:cubicBezTo>
                    <a:pt x="3076" y="6992"/>
                    <a:pt x="3554" y="7085"/>
                    <a:pt x="4025" y="7085"/>
                  </a:cubicBezTo>
                  <a:cubicBezTo>
                    <a:pt x="5396" y="7085"/>
                    <a:pt x="6700" y="6287"/>
                    <a:pt x="7278" y="4954"/>
                  </a:cubicBezTo>
                  <a:cubicBezTo>
                    <a:pt x="8055" y="3154"/>
                    <a:pt x="7229" y="1069"/>
                    <a:pt x="5439" y="292"/>
                  </a:cubicBezTo>
                  <a:cubicBezTo>
                    <a:pt x="4980" y="94"/>
                    <a:pt x="4502" y="0"/>
                    <a:pt x="4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3"/>
            <p:cNvSpPr/>
            <p:nvPr/>
          </p:nvSpPr>
          <p:spPr>
            <a:xfrm>
              <a:off x="2739058" y="3741577"/>
              <a:ext cx="1006633" cy="805437"/>
            </a:xfrm>
            <a:custGeom>
              <a:avLst/>
              <a:gdLst/>
              <a:ahLst/>
              <a:cxnLst/>
              <a:rect l="l" t="t" r="r" b="b"/>
              <a:pathLst>
                <a:path w="37029" h="29628" extrusionOk="0">
                  <a:moveTo>
                    <a:pt x="17379" y="0"/>
                  </a:moveTo>
                  <a:cubicBezTo>
                    <a:pt x="9792" y="0"/>
                    <a:pt x="3210" y="4442"/>
                    <a:pt x="1741" y="11131"/>
                  </a:cubicBezTo>
                  <a:cubicBezTo>
                    <a:pt x="1" y="19058"/>
                    <a:pt x="6098" y="27132"/>
                    <a:pt x="15363" y="29158"/>
                  </a:cubicBezTo>
                  <a:cubicBezTo>
                    <a:pt x="16809" y="29476"/>
                    <a:pt x="18247" y="29628"/>
                    <a:pt x="19650" y="29628"/>
                  </a:cubicBezTo>
                  <a:cubicBezTo>
                    <a:pt x="27237" y="29628"/>
                    <a:pt x="33819" y="25187"/>
                    <a:pt x="35288" y="18497"/>
                  </a:cubicBezTo>
                  <a:cubicBezTo>
                    <a:pt x="37029" y="10580"/>
                    <a:pt x="30931" y="2506"/>
                    <a:pt x="21667" y="470"/>
                  </a:cubicBezTo>
                  <a:cubicBezTo>
                    <a:pt x="20221" y="152"/>
                    <a:pt x="18783" y="0"/>
                    <a:pt x="17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3"/>
            <p:cNvSpPr/>
            <p:nvPr/>
          </p:nvSpPr>
          <p:spPr>
            <a:xfrm>
              <a:off x="2755369" y="3677965"/>
              <a:ext cx="1006905" cy="805682"/>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3"/>
            <p:cNvSpPr/>
            <p:nvPr/>
          </p:nvSpPr>
          <p:spPr>
            <a:xfrm>
              <a:off x="2755369" y="3677965"/>
              <a:ext cx="1006905" cy="805682"/>
            </a:xfrm>
            <a:custGeom>
              <a:avLst/>
              <a:gdLst/>
              <a:ahLst/>
              <a:cxnLst/>
              <a:rect l="l" t="t" r="r" b="b"/>
              <a:pathLst>
                <a:path w="37039" h="29637" extrusionOk="0">
                  <a:moveTo>
                    <a:pt x="17384" y="0"/>
                  </a:moveTo>
                  <a:cubicBezTo>
                    <a:pt x="9795" y="0"/>
                    <a:pt x="3211" y="4448"/>
                    <a:pt x="1741" y="11130"/>
                  </a:cubicBezTo>
                  <a:cubicBezTo>
                    <a:pt x="1" y="19057"/>
                    <a:pt x="6098" y="27131"/>
                    <a:pt x="15372" y="29167"/>
                  </a:cubicBezTo>
                  <a:cubicBezTo>
                    <a:pt x="16817" y="29485"/>
                    <a:pt x="18253" y="29636"/>
                    <a:pt x="19655" y="29636"/>
                  </a:cubicBezTo>
                  <a:cubicBezTo>
                    <a:pt x="27244" y="29636"/>
                    <a:pt x="33828" y="25189"/>
                    <a:pt x="35298" y="18506"/>
                  </a:cubicBezTo>
                  <a:cubicBezTo>
                    <a:pt x="37038" y="10580"/>
                    <a:pt x="30931" y="2505"/>
                    <a:pt x="21667" y="469"/>
                  </a:cubicBezTo>
                  <a:cubicBezTo>
                    <a:pt x="20222" y="152"/>
                    <a:pt x="18786" y="0"/>
                    <a:pt x="17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3"/>
            <p:cNvSpPr/>
            <p:nvPr/>
          </p:nvSpPr>
          <p:spPr>
            <a:xfrm>
              <a:off x="3118179" y="3724532"/>
              <a:ext cx="210167" cy="194862"/>
            </a:xfrm>
            <a:custGeom>
              <a:avLst/>
              <a:gdLst/>
              <a:ahLst/>
              <a:cxnLst/>
              <a:rect l="l" t="t" r="r" b="b"/>
              <a:pathLst>
                <a:path w="7731" h="7168" extrusionOk="0">
                  <a:moveTo>
                    <a:pt x="3750" y="0"/>
                  </a:moveTo>
                  <a:cubicBezTo>
                    <a:pt x="3570" y="0"/>
                    <a:pt x="3394" y="6"/>
                    <a:pt x="3226" y="15"/>
                  </a:cubicBezTo>
                  <a:cubicBezTo>
                    <a:pt x="1741" y="104"/>
                    <a:pt x="50" y="782"/>
                    <a:pt x="10" y="2503"/>
                  </a:cubicBezTo>
                  <a:cubicBezTo>
                    <a:pt x="0" y="2995"/>
                    <a:pt x="89" y="3487"/>
                    <a:pt x="286" y="3939"/>
                  </a:cubicBezTo>
                  <a:cubicBezTo>
                    <a:pt x="315" y="4018"/>
                    <a:pt x="354" y="4097"/>
                    <a:pt x="384" y="4166"/>
                  </a:cubicBezTo>
                  <a:cubicBezTo>
                    <a:pt x="807" y="5001"/>
                    <a:pt x="1515" y="5700"/>
                    <a:pt x="2282" y="6260"/>
                  </a:cubicBezTo>
                  <a:cubicBezTo>
                    <a:pt x="2833" y="6664"/>
                    <a:pt x="3433" y="7027"/>
                    <a:pt x="4102" y="7136"/>
                  </a:cubicBezTo>
                  <a:cubicBezTo>
                    <a:pt x="4235" y="7157"/>
                    <a:pt x="4367" y="7167"/>
                    <a:pt x="4496" y="7167"/>
                  </a:cubicBezTo>
                  <a:cubicBezTo>
                    <a:pt x="5494" y="7167"/>
                    <a:pt x="6368" y="6557"/>
                    <a:pt x="6934" y="5739"/>
                  </a:cubicBezTo>
                  <a:cubicBezTo>
                    <a:pt x="7121" y="5464"/>
                    <a:pt x="7278" y="5159"/>
                    <a:pt x="7396" y="4854"/>
                  </a:cubicBezTo>
                  <a:cubicBezTo>
                    <a:pt x="7642" y="4205"/>
                    <a:pt x="7731" y="3507"/>
                    <a:pt x="7662" y="2818"/>
                  </a:cubicBezTo>
                  <a:cubicBezTo>
                    <a:pt x="7652" y="2730"/>
                    <a:pt x="7642" y="2641"/>
                    <a:pt x="7622" y="2553"/>
                  </a:cubicBezTo>
                  <a:cubicBezTo>
                    <a:pt x="7544" y="2022"/>
                    <a:pt x="7318" y="1520"/>
                    <a:pt x="6983" y="1107"/>
                  </a:cubicBezTo>
                  <a:cubicBezTo>
                    <a:pt x="6253" y="223"/>
                    <a:pt x="4898" y="0"/>
                    <a:pt x="37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3"/>
            <p:cNvSpPr/>
            <p:nvPr/>
          </p:nvSpPr>
          <p:spPr>
            <a:xfrm>
              <a:off x="2887705" y="3831967"/>
              <a:ext cx="233166" cy="191002"/>
            </a:xfrm>
            <a:custGeom>
              <a:avLst/>
              <a:gdLst/>
              <a:ahLst/>
              <a:cxnLst/>
              <a:rect l="l" t="t" r="r" b="b"/>
              <a:pathLst>
                <a:path w="8577" h="7026" extrusionOk="0">
                  <a:moveTo>
                    <a:pt x="5104" y="1"/>
                  </a:moveTo>
                  <a:cubicBezTo>
                    <a:pt x="3923" y="1"/>
                    <a:pt x="2732" y="871"/>
                    <a:pt x="1928" y="1630"/>
                  </a:cubicBezTo>
                  <a:cubicBezTo>
                    <a:pt x="856" y="2653"/>
                    <a:pt x="1" y="4265"/>
                    <a:pt x="1073" y="5603"/>
                  </a:cubicBezTo>
                  <a:cubicBezTo>
                    <a:pt x="1840" y="6547"/>
                    <a:pt x="2932" y="6931"/>
                    <a:pt x="4082" y="7009"/>
                  </a:cubicBezTo>
                  <a:cubicBezTo>
                    <a:pt x="4171" y="7019"/>
                    <a:pt x="4249" y="7019"/>
                    <a:pt x="4338" y="7019"/>
                  </a:cubicBezTo>
                  <a:cubicBezTo>
                    <a:pt x="4464" y="7023"/>
                    <a:pt x="4591" y="7026"/>
                    <a:pt x="4716" y="7026"/>
                  </a:cubicBezTo>
                  <a:cubicBezTo>
                    <a:pt x="4894" y="7026"/>
                    <a:pt x="5070" y="7021"/>
                    <a:pt x="5243" y="7009"/>
                  </a:cubicBezTo>
                  <a:cubicBezTo>
                    <a:pt x="5921" y="6960"/>
                    <a:pt x="6620" y="6852"/>
                    <a:pt x="7200" y="6498"/>
                  </a:cubicBezTo>
                  <a:cubicBezTo>
                    <a:pt x="8203" y="5898"/>
                    <a:pt x="8577" y="4738"/>
                    <a:pt x="8459" y="3607"/>
                  </a:cubicBezTo>
                  <a:cubicBezTo>
                    <a:pt x="8370" y="2751"/>
                    <a:pt x="8026" y="1935"/>
                    <a:pt x="7475" y="1276"/>
                  </a:cubicBezTo>
                  <a:cubicBezTo>
                    <a:pt x="7416" y="1207"/>
                    <a:pt x="7367" y="1138"/>
                    <a:pt x="7308" y="1079"/>
                  </a:cubicBezTo>
                  <a:cubicBezTo>
                    <a:pt x="6816" y="558"/>
                    <a:pt x="6197" y="155"/>
                    <a:pt x="5508" y="37"/>
                  </a:cubicBezTo>
                  <a:cubicBezTo>
                    <a:pt x="5374" y="12"/>
                    <a:pt x="5239" y="1"/>
                    <a:pt x="51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3"/>
            <p:cNvSpPr/>
            <p:nvPr/>
          </p:nvSpPr>
          <p:spPr>
            <a:xfrm>
              <a:off x="2905810" y="4082176"/>
              <a:ext cx="258393" cy="212369"/>
            </a:xfrm>
            <a:custGeom>
              <a:avLst/>
              <a:gdLst/>
              <a:ahLst/>
              <a:cxnLst/>
              <a:rect l="l" t="t" r="r" b="b"/>
              <a:pathLst>
                <a:path w="9505" h="7812" extrusionOk="0">
                  <a:moveTo>
                    <a:pt x="4787" y="0"/>
                  </a:moveTo>
                  <a:cubicBezTo>
                    <a:pt x="4367" y="0"/>
                    <a:pt x="3947" y="26"/>
                    <a:pt x="3544" y="87"/>
                  </a:cubicBezTo>
                  <a:cubicBezTo>
                    <a:pt x="3465" y="97"/>
                    <a:pt x="3387" y="107"/>
                    <a:pt x="3298" y="126"/>
                  </a:cubicBezTo>
                  <a:cubicBezTo>
                    <a:pt x="2000" y="372"/>
                    <a:pt x="918" y="1031"/>
                    <a:pt x="633" y="2447"/>
                  </a:cubicBezTo>
                  <a:cubicBezTo>
                    <a:pt x="0" y="5699"/>
                    <a:pt x="3231" y="7812"/>
                    <a:pt x="5584" y="7812"/>
                  </a:cubicBezTo>
                  <a:cubicBezTo>
                    <a:pt x="6155" y="7812"/>
                    <a:pt x="6675" y="7687"/>
                    <a:pt x="7075" y="7424"/>
                  </a:cubicBezTo>
                  <a:cubicBezTo>
                    <a:pt x="7154" y="7375"/>
                    <a:pt x="7222" y="7325"/>
                    <a:pt x="7281" y="7266"/>
                  </a:cubicBezTo>
                  <a:lnTo>
                    <a:pt x="7301" y="7257"/>
                  </a:lnTo>
                  <a:cubicBezTo>
                    <a:pt x="8501" y="6165"/>
                    <a:pt x="9179" y="4119"/>
                    <a:pt x="9386" y="2575"/>
                  </a:cubicBezTo>
                  <a:cubicBezTo>
                    <a:pt x="9504" y="1513"/>
                    <a:pt x="8806" y="549"/>
                    <a:pt x="7763" y="343"/>
                  </a:cubicBezTo>
                  <a:cubicBezTo>
                    <a:pt x="6931" y="166"/>
                    <a:pt x="5855" y="0"/>
                    <a:pt x="47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3"/>
            <p:cNvSpPr/>
            <p:nvPr/>
          </p:nvSpPr>
          <p:spPr>
            <a:xfrm>
              <a:off x="3217621" y="4189447"/>
              <a:ext cx="242871" cy="243251"/>
            </a:xfrm>
            <a:custGeom>
              <a:avLst/>
              <a:gdLst/>
              <a:ahLst/>
              <a:cxnLst/>
              <a:rect l="l" t="t" r="r" b="b"/>
              <a:pathLst>
                <a:path w="8934" h="8948" extrusionOk="0">
                  <a:moveTo>
                    <a:pt x="4062" y="0"/>
                  </a:moveTo>
                  <a:cubicBezTo>
                    <a:pt x="3454" y="0"/>
                    <a:pt x="2856" y="272"/>
                    <a:pt x="2460" y="783"/>
                  </a:cubicBezTo>
                  <a:cubicBezTo>
                    <a:pt x="1565" y="1914"/>
                    <a:pt x="365" y="3684"/>
                    <a:pt x="119" y="5327"/>
                  </a:cubicBezTo>
                  <a:cubicBezTo>
                    <a:pt x="99" y="5415"/>
                    <a:pt x="90" y="5494"/>
                    <a:pt x="90" y="5582"/>
                  </a:cubicBezTo>
                  <a:cubicBezTo>
                    <a:pt x="1" y="6526"/>
                    <a:pt x="276" y="7421"/>
                    <a:pt x="1132" y="8090"/>
                  </a:cubicBezTo>
                  <a:cubicBezTo>
                    <a:pt x="1915" y="8695"/>
                    <a:pt x="2761" y="8947"/>
                    <a:pt x="3591" y="8947"/>
                  </a:cubicBezTo>
                  <a:cubicBezTo>
                    <a:pt x="6350" y="8947"/>
                    <a:pt x="8934" y="6164"/>
                    <a:pt x="8420" y="4304"/>
                  </a:cubicBezTo>
                  <a:cubicBezTo>
                    <a:pt x="8361" y="4107"/>
                    <a:pt x="8292" y="3910"/>
                    <a:pt x="8213" y="3714"/>
                  </a:cubicBezTo>
                  <a:cubicBezTo>
                    <a:pt x="8174" y="3635"/>
                    <a:pt x="8134" y="3566"/>
                    <a:pt x="8095" y="3488"/>
                  </a:cubicBezTo>
                  <a:cubicBezTo>
                    <a:pt x="7456" y="2229"/>
                    <a:pt x="6236" y="1058"/>
                    <a:pt x="5184" y="340"/>
                  </a:cubicBezTo>
                  <a:cubicBezTo>
                    <a:pt x="4839" y="111"/>
                    <a:pt x="4449" y="0"/>
                    <a:pt x="4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3"/>
            <p:cNvSpPr/>
            <p:nvPr/>
          </p:nvSpPr>
          <p:spPr>
            <a:xfrm>
              <a:off x="3444098" y="4073640"/>
              <a:ext cx="258828" cy="225663"/>
            </a:xfrm>
            <a:custGeom>
              <a:avLst/>
              <a:gdLst/>
              <a:ahLst/>
              <a:cxnLst/>
              <a:rect l="l" t="t" r="r" b="b"/>
              <a:pathLst>
                <a:path w="9521" h="8301" extrusionOk="0">
                  <a:moveTo>
                    <a:pt x="3145" y="1"/>
                  </a:moveTo>
                  <a:cubicBezTo>
                    <a:pt x="2240" y="1"/>
                    <a:pt x="1352" y="264"/>
                    <a:pt x="590" y="775"/>
                  </a:cubicBezTo>
                  <a:cubicBezTo>
                    <a:pt x="344" y="942"/>
                    <a:pt x="177" y="1207"/>
                    <a:pt x="157" y="1512"/>
                  </a:cubicBezTo>
                  <a:cubicBezTo>
                    <a:pt x="0" y="3115"/>
                    <a:pt x="649" y="4768"/>
                    <a:pt x="1515" y="6036"/>
                  </a:cubicBezTo>
                  <a:cubicBezTo>
                    <a:pt x="1564" y="6105"/>
                    <a:pt x="1613" y="6184"/>
                    <a:pt x="1672" y="6253"/>
                  </a:cubicBezTo>
                  <a:cubicBezTo>
                    <a:pt x="2528" y="7453"/>
                    <a:pt x="3560" y="8259"/>
                    <a:pt x="4200" y="8298"/>
                  </a:cubicBezTo>
                  <a:cubicBezTo>
                    <a:pt x="4227" y="8300"/>
                    <a:pt x="4254" y="8300"/>
                    <a:pt x="4282" y="8300"/>
                  </a:cubicBezTo>
                  <a:cubicBezTo>
                    <a:pt x="6769" y="8300"/>
                    <a:pt x="9520" y="2613"/>
                    <a:pt x="5970" y="755"/>
                  </a:cubicBezTo>
                  <a:cubicBezTo>
                    <a:pt x="5340" y="421"/>
                    <a:pt x="4662" y="194"/>
                    <a:pt x="3973" y="76"/>
                  </a:cubicBezTo>
                  <a:cubicBezTo>
                    <a:pt x="3885" y="57"/>
                    <a:pt x="3806" y="47"/>
                    <a:pt x="3727" y="37"/>
                  </a:cubicBezTo>
                  <a:cubicBezTo>
                    <a:pt x="3533" y="13"/>
                    <a:pt x="3339" y="1"/>
                    <a:pt x="31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3"/>
            <p:cNvSpPr/>
            <p:nvPr/>
          </p:nvSpPr>
          <p:spPr>
            <a:xfrm>
              <a:off x="3376979" y="3838382"/>
              <a:ext cx="232894" cy="193177"/>
            </a:xfrm>
            <a:custGeom>
              <a:avLst/>
              <a:gdLst/>
              <a:ahLst/>
              <a:cxnLst/>
              <a:rect l="l" t="t" r="r" b="b"/>
              <a:pathLst>
                <a:path w="8567" h="7106" extrusionOk="0">
                  <a:moveTo>
                    <a:pt x="3136" y="1"/>
                  </a:moveTo>
                  <a:cubicBezTo>
                    <a:pt x="2809" y="1"/>
                    <a:pt x="2517" y="63"/>
                    <a:pt x="2253" y="174"/>
                  </a:cubicBezTo>
                  <a:cubicBezTo>
                    <a:pt x="2164" y="214"/>
                    <a:pt x="2076" y="253"/>
                    <a:pt x="1997" y="302"/>
                  </a:cubicBezTo>
                  <a:cubicBezTo>
                    <a:pt x="610" y="1099"/>
                    <a:pt x="158" y="3253"/>
                    <a:pt x="40" y="4128"/>
                  </a:cubicBezTo>
                  <a:cubicBezTo>
                    <a:pt x="1" y="4374"/>
                    <a:pt x="40" y="4629"/>
                    <a:pt x="148" y="4865"/>
                  </a:cubicBezTo>
                  <a:cubicBezTo>
                    <a:pt x="875" y="6275"/>
                    <a:pt x="2675" y="7105"/>
                    <a:pt x="4360" y="7105"/>
                  </a:cubicBezTo>
                  <a:cubicBezTo>
                    <a:pt x="4955" y="7105"/>
                    <a:pt x="5535" y="7001"/>
                    <a:pt x="6049" y="6783"/>
                  </a:cubicBezTo>
                  <a:cubicBezTo>
                    <a:pt x="6137" y="6744"/>
                    <a:pt x="6216" y="6704"/>
                    <a:pt x="6295" y="6665"/>
                  </a:cubicBezTo>
                  <a:cubicBezTo>
                    <a:pt x="6373" y="6626"/>
                    <a:pt x="6462" y="6577"/>
                    <a:pt x="6541" y="6527"/>
                  </a:cubicBezTo>
                  <a:cubicBezTo>
                    <a:pt x="8567" y="5229"/>
                    <a:pt x="7878" y="1374"/>
                    <a:pt x="4151" y="174"/>
                  </a:cubicBezTo>
                  <a:cubicBezTo>
                    <a:pt x="3779" y="55"/>
                    <a:pt x="3443" y="1"/>
                    <a:pt x="3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3"/>
            <p:cNvSpPr/>
            <p:nvPr/>
          </p:nvSpPr>
          <p:spPr>
            <a:xfrm>
              <a:off x="3196770" y="3980532"/>
              <a:ext cx="164986" cy="141253"/>
            </a:xfrm>
            <a:custGeom>
              <a:avLst/>
              <a:gdLst/>
              <a:ahLst/>
              <a:cxnLst/>
              <a:rect l="l" t="t" r="r" b="b"/>
              <a:pathLst>
                <a:path w="6069" h="5196" extrusionOk="0">
                  <a:moveTo>
                    <a:pt x="3473" y="0"/>
                  </a:moveTo>
                  <a:cubicBezTo>
                    <a:pt x="1161" y="0"/>
                    <a:pt x="1" y="2793"/>
                    <a:pt x="1643" y="4426"/>
                  </a:cubicBezTo>
                  <a:cubicBezTo>
                    <a:pt x="2172" y="4958"/>
                    <a:pt x="2823" y="5196"/>
                    <a:pt x="3461" y="5196"/>
                  </a:cubicBezTo>
                  <a:cubicBezTo>
                    <a:pt x="4792" y="5196"/>
                    <a:pt x="6069" y="4159"/>
                    <a:pt x="6069" y="2597"/>
                  </a:cubicBezTo>
                  <a:cubicBezTo>
                    <a:pt x="6069" y="1161"/>
                    <a:pt x="4908" y="0"/>
                    <a:pt x="34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3"/>
            <p:cNvSpPr/>
            <p:nvPr/>
          </p:nvSpPr>
          <p:spPr>
            <a:xfrm>
              <a:off x="2995738" y="3788824"/>
              <a:ext cx="556124" cy="557483"/>
            </a:xfrm>
            <a:custGeom>
              <a:avLst/>
              <a:gdLst/>
              <a:ahLst/>
              <a:cxnLst/>
              <a:rect l="l" t="t" r="r" b="b"/>
              <a:pathLst>
                <a:path w="20457" h="20507" extrusionOk="0">
                  <a:moveTo>
                    <a:pt x="10218" y="1"/>
                  </a:moveTo>
                  <a:cubicBezTo>
                    <a:pt x="8291" y="1"/>
                    <a:pt x="6412" y="542"/>
                    <a:pt x="4780" y="1565"/>
                  </a:cubicBezTo>
                  <a:cubicBezTo>
                    <a:pt x="4819" y="1653"/>
                    <a:pt x="4849" y="1722"/>
                    <a:pt x="4888" y="1801"/>
                  </a:cubicBezTo>
                  <a:cubicBezTo>
                    <a:pt x="6493" y="787"/>
                    <a:pt x="8335" y="260"/>
                    <a:pt x="10208" y="260"/>
                  </a:cubicBezTo>
                  <a:cubicBezTo>
                    <a:pt x="10860" y="260"/>
                    <a:pt x="11515" y="324"/>
                    <a:pt x="12166" y="453"/>
                  </a:cubicBezTo>
                  <a:cubicBezTo>
                    <a:pt x="12156" y="355"/>
                    <a:pt x="12136" y="266"/>
                    <a:pt x="12126" y="178"/>
                  </a:cubicBezTo>
                  <a:cubicBezTo>
                    <a:pt x="11497" y="60"/>
                    <a:pt x="10858" y="1"/>
                    <a:pt x="10218" y="1"/>
                  </a:cubicBezTo>
                  <a:close/>
                  <a:moveTo>
                    <a:pt x="16287" y="1997"/>
                  </a:moveTo>
                  <a:cubicBezTo>
                    <a:pt x="16198" y="2027"/>
                    <a:pt x="16110" y="2066"/>
                    <a:pt x="16031" y="2115"/>
                  </a:cubicBezTo>
                  <a:cubicBezTo>
                    <a:pt x="18185" y="3659"/>
                    <a:pt x="19640" y="5990"/>
                    <a:pt x="20083" y="8596"/>
                  </a:cubicBezTo>
                  <a:cubicBezTo>
                    <a:pt x="20171" y="8567"/>
                    <a:pt x="20250" y="8527"/>
                    <a:pt x="20329" y="8488"/>
                  </a:cubicBezTo>
                  <a:cubicBezTo>
                    <a:pt x="19866" y="5882"/>
                    <a:pt x="18421" y="3551"/>
                    <a:pt x="16287" y="1997"/>
                  </a:cubicBezTo>
                  <a:close/>
                  <a:moveTo>
                    <a:pt x="3334" y="2676"/>
                  </a:moveTo>
                  <a:cubicBezTo>
                    <a:pt x="1623" y="4220"/>
                    <a:pt x="482" y="6315"/>
                    <a:pt x="108" y="8596"/>
                  </a:cubicBezTo>
                  <a:cubicBezTo>
                    <a:pt x="197" y="8606"/>
                    <a:pt x="275" y="8606"/>
                    <a:pt x="364" y="8606"/>
                  </a:cubicBezTo>
                  <a:cubicBezTo>
                    <a:pt x="738" y="6393"/>
                    <a:pt x="1839" y="4367"/>
                    <a:pt x="3501" y="2863"/>
                  </a:cubicBezTo>
                  <a:cubicBezTo>
                    <a:pt x="3442" y="2794"/>
                    <a:pt x="3393" y="2735"/>
                    <a:pt x="3334" y="2676"/>
                  </a:cubicBezTo>
                  <a:close/>
                  <a:moveTo>
                    <a:pt x="20211" y="10524"/>
                  </a:moveTo>
                  <a:cubicBezTo>
                    <a:pt x="20152" y="12707"/>
                    <a:pt x="19375" y="14812"/>
                    <a:pt x="17998" y="16513"/>
                  </a:cubicBezTo>
                  <a:cubicBezTo>
                    <a:pt x="18047" y="16592"/>
                    <a:pt x="18106" y="16661"/>
                    <a:pt x="18155" y="16730"/>
                  </a:cubicBezTo>
                  <a:cubicBezTo>
                    <a:pt x="19581" y="14989"/>
                    <a:pt x="20397" y="12815"/>
                    <a:pt x="20456" y="10563"/>
                  </a:cubicBezTo>
                  <a:cubicBezTo>
                    <a:pt x="20378" y="10544"/>
                    <a:pt x="20299" y="10534"/>
                    <a:pt x="20220" y="10524"/>
                  </a:cubicBezTo>
                  <a:close/>
                  <a:moveTo>
                    <a:pt x="246" y="10868"/>
                  </a:moveTo>
                  <a:cubicBezTo>
                    <a:pt x="157" y="10888"/>
                    <a:pt x="79" y="10898"/>
                    <a:pt x="0" y="10917"/>
                  </a:cubicBezTo>
                  <a:cubicBezTo>
                    <a:pt x="177" y="13769"/>
                    <a:pt x="1554" y="16415"/>
                    <a:pt x="3777" y="18205"/>
                  </a:cubicBezTo>
                  <a:cubicBezTo>
                    <a:pt x="3846" y="18166"/>
                    <a:pt x="3914" y="18116"/>
                    <a:pt x="3983" y="18057"/>
                  </a:cubicBezTo>
                  <a:cubicBezTo>
                    <a:pt x="1780" y="16297"/>
                    <a:pt x="423" y="13681"/>
                    <a:pt x="246" y="10868"/>
                  </a:cubicBezTo>
                  <a:close/>
                  <a:moveTo>
                    <a:pt x="16257" y="18215"/>
                  </a:moveTo>
                  <a:cubicBezTo>
                    <a:pt x="14511" y="19545"/>
                    <a:pt x="12388" y="20248"/>
                    <a:pt x="10227" y="20248"/>
                  </a:cubicBezTo>
                  <a:cubicBezTo>
                    <a:pt x="9576" y="20248"/>
                    <a:pt x="8920" y="20184"/>
                    <a:pt x="8271" y="20054"/>
                  </a:cubicBezTo>
                  <a:cubicBezTo>
                    <a:pt x="8261" y="20142"/>
                    <a:pt x="8252" y="20231"/>
                    <a:pt x="8242" y="20310"/>
                  </a:cubicBezTo>
                  <a:cubicBezTo>
                    <a:pt x="8891" y="20437"/>
                    <a:pt x="9560" y="20506"/>
                    <a:pt x="10218" y="20506"/>
                  </a:cubicBezTo>
                  <a:cubicBezTo>
                    <a:pt x="12441" y="20506"/>
                    <a:pt x="14595" y="19788"/>
                    <a:pt x="16365" y="18451"/>
                  </a:cubicBezTo>
                  <a:cubicBezTo>
                    <a:pt x="16336" y="18372"/>
                    <a:pt x="16296" y="18293"/>
                    <a:pt x="16257" y="182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3"/>
            <p:cNvSpPr/>
            <p:nvPr/>
          </p:nvSpPr>
          <p:spPr>
            <a:xfrm>
              <a:off x="3699147" y="4181835"/>
              <a:ext cx="329401" cy="228082"/>
            </a:xfrm>
            <a:custGeom>
              <a:avLst/>
              <a:gdLst/>
              <a:ahLst/>
              <a:cxnLst/>
              <a:rect l="l" t="t" r="r" b="b"/>
              <a:pathLst>
                <a:path w="12117" h="8390" extrusionOk="0">
                  <a:moveTo>
                    <a:pt x="7770" y="827"/>
                  </a:moveTo>
                  <a:cubicBezTo>
                    <a:pt x="8291" y="827"/>
                    <a:pt x="8842" y="1181"/>
                    <a:pt x="9117" y="1702"/>
                  </a:cubicBezTo>
                  <a:cubicBezTo>
                    <a:pt x="9344" y="2174"/>
                    <a:pt x="9403" y="2696"/>
                    <a:pt x="9304" y="3207"/>
                  </a:cubicBezTo>
                  <a:cubicBezTo>
                    <a:pt x="9166" y="3229"/>
                    <a:pt x="9031" y="3242"/>
                    <a:pt x="8896" y="3242"/>
                  </a:cubicBezTo>
                  <a:cubicBezTo>
                    <a:pt x="8790" y="3242"/>
                    <a:pt x="8684" y="3234"/>
                    <a:pt x="8576" y="3217"/>
                  </a:cubicBezTo>
                  <a:cubicBezTo>
                    <a:pt x="7721" y="3099"/>
                    <a:pt x="7013" y="2381"/>
                    <a:pt x="6963" y="1594"/>
                  </a:cubicBezTo>
                  <a:cubicBezTo>
                    <a:pt x="6954" y="1466"/>
                    <a:pt x="6963" y="1338"/>
                    <a:pt x="7013" y="1220"/>
                  </a:cubicBezTo>
                  <a:cubicBezTo>
                    <a:pt x="7121" y="984"/>
                    <a:pt x="7396" y="866"/>
                    <a:pt x="7613" y="837"/>
                  </a:cubicBezTo>
                  <a:cubicBezTo>
                    <a:pt x="7662" y="837"/>
                    <a:pt x="7711" y="827"/>
                    <a:pt x="7770" y="827"/>
                  </a:cubicBezTo>
                  <a:close/>
                  <a:moveTo>
                    <a:pt x="3944" y="4053"/>
                  </a:moveTo>
                  <a:cubicBezTo>
                    <a:pt x="4131" y="4053"/>
                    <a:pt x="4318" y="4092"/>
                    <a:pt x="4485" y="4181"/>
                  </a:cubicBezTo>
                  <a:cubicBezTo>
                    <a:pt x="5134" y="4525"/>
                    <a:pt x="5488" y="5341"/>
                    <a:pt x="5410" y="6118"/>
                  </a:cubicBezTo>
                  <a:cubicBezTo>
                    <a:pt x="4800" y="6059"/>
                    <a:pt x="4210" y="5843"/>
                    <a:pt x="3708" y="5498"/>
                  </a:cubicBezTo>
                  <a:cubicBezTo>
                    <a:pt x="3511" y="5371"/>
                    <a:pt x="3069" y="5007"/>
                    <a:pt x="3138" y="4584"/>
                  </a:cubicBezTo>
                  <a:cubicBezTo>
                    <a:pt x="3167" y="4397"/>
                    <a:pt x="3285" y="4240"/>
                    <a:pt x="3462" y="4161"/>
                  </a:cubicBezTo>
                  <a:cubicBezTo>
                    <a:pt x="3610" y="4092"/>
                    <a:pt x="3777" y="4053"/>
                    <a:pt x="3944" y="4053"/>
                  </a:cubicBezTo>
                  <a:close/>
                  <a:moveTo>
                    <a:pt x="11871" y="1"/>
                  </a:moveTo>
                  <a:cubicBezTo>
                    <a:pt x="11724" y="955"/>
                    <a:pt x="11369" y="1761"/>
                    <a:pt x="10848" y="2332"/>
                  </a:cubicBezTo>
                  <a:cubicBezTo>
                    <a:pt x="10504" y="2705"/>
                    <a:pt x="10061" y="2991"/>
                    <a:pt x="9570" y="3138"/>
                  </a:cubicBezTo>
                  <a:cubicBezTo>
                    <a:pt x="9658" y="2617"/>
                    <a:pt x="9580" y="2076"/>
                    <a:pt x="9344" y="1594"/>
                  </a:cubicBezTo>
                  <a:cubicBezTo>
                    <a:pt x="9021" y="977"/>
                    <a:pt x="8398" y="579"/>
                    <a:pt x="7770" y="579"/>
                  </a:cubicBezTo>
                  <a:cubicBezTo>
                    <a:pt x="7707" y="579"/>
                    <a:pt x="7645" y="583"/>
                    <a:pt x="7583" y="591"/>
                  </a:cubicBezTo>
                  <a:cubicBezTo>
                    <a:pt x="7249" y="620"/>
                    <a:pt x="6944" y="817"/>
                    <a:pt x="6786" y="1112"/>
                  </a:cubicBezTo>
                  <a:cubicBezTo>
                    <a:pt x="6727" y="1270"/>
                    <a:pt x="6698" y="1437"/>
                    <a:pt x="6718" y="1604"/>
                  </a:cubicBezTo>
                  <a:cubicBezTo>
                    <a:pt x="6777" y="2509"/>
                    <a:pt x="7583" y="3335"/>
                    <a:pt x="8547" y="3473"/>
                  </a:cubicBezTo>
                  <a:cubicBezTo>
                    <a:pt x="8665" y="3487"/>
                    <a:pt x="8780" y="3495"/>
                    <a:pt x="8896" y="3495"/>
                  </a:cubicBezTo>
                  <a:cubicBezTo>
                    <a:pt x="9012" y="3495"/>
                    <a:pt x="9127" y="3487"/>
                    <a:pt x="9245" y="3473"/>
                  </a:cubicBezTo>
                  <a:lnTo>
                    <a:pt x="9245" y="3473"/>
                  </a:lnTo>
                  <a:cubicBezTo>
                    <a:pt x="9235" y="3502"/>
                    <a:pt x="9225" y="3532"/>
                    <a:pt x="9216" y="3561"/>
                  </a:cubicBezTo>
                  <a:cubicBezTo>
                    <a:pt x="8881" y="4663"/>
                    <a:pt x="8045" y="5538"/>
                    <a:pt x="6963" y="5931"/>
                  </a:cubicBezTo>
                  <a:cubicBezTo>
                    <a:pt x="6588" y="6062"/>
                    <a:pt x="6205" y="6131"/>
                    <a:pt x="5813" y="6131"/>
                  </a:cubicBezTo>
                  <a:cubicBezTo>
                    <a:pt x="5764" y="6131"/>
                    <a:pt x="5715" y="6130"/>
                    <a:pt x="5665" y="6128"/>
                  </a:cubicBezTo>
                  <a:cubicBezTo>
                    <a:pt x="5754" y="5262"/>
                    <a:pt x="5341" y="4348"/>
                    <a:pt x="4603" y="3954"/>
                  </a:cubicBezTo>
                  <a:cubicBezTo>
                    <a:pt x="4399" y="3852"/>
                    <a:pt x="4179" y="3801"/>
                    <a:pt x="3958" y="3801"/>
                  </a:cubicBezTo>
                  <a:cubicBezTo>
                    <a:pt x="3753" y="3801"/>
                    <a:pt x="3548" y="3845"/>
                    <a:pt x="3354" y="3935"/>
                  </a:cubicBezTo>
                  <a:cubicBezTo>
                    <a:pt x="3108" y="4043"/>
                    <a:pt x="2931" y="4269"/>
                    <a:pt x="2892" y="4544"/>
                  </a:cubicBezTo>
                  <a:cubicBezTo>
                    <a:pt x="2833" y="4938"/>
                    <a:pt x="3079" y="5371"/>
                    <a:pt x="3570" y="5705"/>
                  </a:cubicBezTo>
                  <a:cubicBezTo>
                    <a:pt x="4102" y="6079"/>
                    <a:pt x="4721" y="6305"/>
                    <a:pt x="5370" y="6364"/>
                  </a:cubicBezTo>
                  <a:cubicBezTo>
                    <a:pt x="5341" y="6482"/>
                    <a:pt x="5292" y="6600"/>
                    <a:pt x="5242" y="6708"/>
                  </a:cubicBezTo>
                  <a:cubicBezTo>
                    <a:pt x="4859" y="7564"/>
                    <a:pt x="3895" y="8134"/>
                    <a:pt x="2853" y="8134"/>
                  </a:cubicBezTo>
                  <a:cubicBezTo>
                    <a:pt x="1928" y="8134"/>
                    <a:pt x="954" y="7701"/>
                    <a:pt x="187" y="6934"/>
                  </a:cubicBezTo>
                  <a:lnTo>
                    <a:pt x="0" y="7121"/>
                  </a:lnTo>
                  <a:cubicBezTo>
                    <a:pt x="827" y="7928"/>
                    <a:pt x="1859" y="8390"/>
                    <a:pt x="2853" y="8390"/>
                  </a:cubicBezTo>
                  <a:cubicBezTo>
                    <a:pt x="3993" y="8390"/>
                    <a:pt x="5046" y="7760"/>
                    <a:pt x="5478" y="6816"/>
                  </a:cubicBezTo>
                  <a:cubicBezTo>
                    <a:pt x="5537" y="6679"/>
                    <a:pt x="5587" y="6531"/>
                    <a:pt x="5616" y="6384"/>
                  </a:cubicBezTo>
                  <a:cubicBezTo>
                    <a:pt x="5670" y="6386"/>
                    <a:pt x="5723" y="6387"/>
                    <a:pt x="5777" y="6387"/>
                  </a:cubicBezTo>
                  <a:cubicBezTo>
                    <a:pt x="6205" y="6387"/>
                    <a:pt x="6631" y="6317"/>
                    <a:pt x="7042" y="6177"/>
                  </a:cubicBezTo>
                  <a:cubicBezTo>
                    <a:pt x="8203" y="5754"/>
                    <a:pt x="9098" y="4810"/>
                    <a:pt x="9462" y="3630"/>
                  </a:cubicBezTo>
                  <a:cubicBezTo>
                    <a:pt x="9481" y="3561"/>
                    <a:pt x="9501" y="3492"/>
                    <a:pt x="9511" y="3423"/>
                  </a:cubicBezTo>
                  <a:cubicBezTo>
                    <a:pt x="10101" y="3266"/>
                    <a:pt x="10622" y="2951"/>
                    <a:pt x="11025" y="2499"/>
                  </a:cubicBezTo>
                  <a:cubicBezTo>
                    <a:pt x="11586" y="1889"/>
                    <a:pt x="11960" y="1043"/>
                    <a:pt x="12117" y="40"/>
                  </a:cubicBezTo>
                  <a:lnTo>
                    <a:pt x="1187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3"/>
            <p:cNvSpPr/>
            <p:nvPr/>
          </p:nvSpPr>
          <p:spPr>
            <a:xfrm>
              <a:off x="4063561" y="3639634"/>
              <a:ext cx="129156" cy="252413"/>
            </a:xfrm>
            <a:custGeom>
              <a:avLst/>
              <a:gdLst/>
              <a:ahLst/>
              <a:cxnLst/>
              <a:rect l="l" t="t" r="r" b="b"/>
              <a:pathLst>
                <a:path w="4751" h="9285" extrusionOk="0">
                  <a:moveTo>
                    <a:pt x="1456" y="2637"/>
                  </a:moveTo>
                  <a:cubicBezTo>
                    <a:pt x="1997" y="2637"/>
                    <a:pt x="2528" y="2902"/>
                    <a:pt x="2941" y="3286"/>
                  </a:cubicBezTo>
                  <a:cubicBezTo>
                    <a:pt x="2823" y="3620"/>
                    <a:pt x="2607" y="3915"/>
                    <a:pt x="2321" y="4132"/>
                  </a:cubicBezTo>
                  <a:cubicBezTo>
                    <a:pt x="2064" y="4319"/>
                    <a:pt x="1750" y="4413"/>
                    <a:pt x="1448" y="4413"/>
                  </a:cubicBezTo>
                  <a:cubicBezTo>
                    <a:pt x="1116" y="4413"/>
                    <a:pt x="797" y="4299"/>
                    <a:pt x="581" y="4073"/>
                  </a:cubicBezTo>
                  <a:cubicBezTo>
                    <a:pt x="364" y="3866"/>
                    <a:pt x="266" y="3571"/>
                    <a:pt x="335" y="3276"/>
                  </a:cubicBezTo>
                  <a:cubicBezTo>
                    <a:pt x="433" y="2961"/>
                    <a:pt x="748" y="2774"/>
                    <a:pt x="1023" y="2696"/>
                  </a:cubicBezTo>
                  <a:cubicBezTo>
                    <a:pt x="1161" y="2656"/>
                    <a:pt x="1308" y="2637"/>
                    <a:pt x="1456" y="2637"/>
                  </a:cubicBezTo>
                  <a:close/>
                  <a:moveTo>
                    <a:pt x="1407" y="0"/>
                  </a:moveTo>
                  <a:cubicBezTo>
                    <a:pt x="982" y="0"/>
                    <a:pt x="569" y="154"/>
                    <a:pt x="285" y="453"/>
                  </a:cubicBezTo>
                  <a:lnTo>
                    <a:pt x="472" y="630"/>
                  </a:lnTo>
                  <a:cubicBezTo>
                    <a:pt x="701" y="386"/>
                    <a:pt x="1044" y="263"/>
                    <a:pt x="1401" y="263"/>
                  </a:cubicBezTo>
                  <a:cubicBezTo>
                    <a:pt x="1721" y="263"/>
                    <a:pt x="2052" y="362"/>
                    <a:pt x="2321" y="562"/>
                  </a:cubicBezTo>
                  <a:cubicBezTo>
                    <a:pt x="2833" y="945"/>
                    <a:pt x="3138" y="1653"/>
                    <a:pt x="3118" y="2411"/>
                  </a:cubicBezTo>
                  <a:cubicBezTo>
                    <a:pt x="3118" y="2617"/>
                    <a:pt x="3088" y="2824"/>
                    <a:pt x="3029" y="3020"/>
                  </a:cubicBezTo>
                  <a:cubicBezTo>
                    <a:pt x="2579" y="2639"/>
                    <a:pt x="2023" y="2382"/>
                    <a:pt x="1452" y="2382"/>
                  </a:cubicBezTo>
                  <a:cubicBezTo>
                    <a:pt x="1287" y="2382"/>
                    <a:pt x="1120" y="2403"/>
                    <a:pt x="954" y="2450"/>
                  </a:cubicBezTo>
                  <a:cubicBezTo>
                    <a:pt x="522" y="2568"/>
                    <a:pt x="197" y="2853"/>
                    <a:pt x="89" y="3207"/>
                  </a:cubicBezTo>
                  <a:cubicBezTo>
                    <a:pt x="0" y="3581"/>
                    <a:pt x="118" y="3984"/>
                    <a:pt x="394" y="4250"/>
                  </a:cubicBezTo>
                  <a:cubicBezTo>
                    <a:pt x="661" y="4527"/>
                    <a:pt x="1050" y="4668"/>
                    <a:pt x="1452" y="4668"/>
                  </a:cubicBezTo>
                  <a:cubicBezTo>
                    <a:pt x="1806" y="4668"/>
                    <a:pt x="2170" y="4559"/>
                    <a:pt x="2469" y="4338"/>
                  </a:cubicBezTo>
                  <a:cubicBezTo>
                    <a:pt x="2764" y="4112"/>
                    <a:pt x="2990" y="3817"/>
                    <a:pt x="3138" y="3482"/>
                  </a:cubicBezTo>
                  <a:cubicBezTo>
                    <a:pt x="3265" y="3620"/>
                    <a:pt x="3383" y="3778"/>
                    <a:pt x="3482" y="3945"/>
                  </a:cubicBezTo>
                  <a:cubicBezTo>
                    <a:pt x="4475" y="5567"/>
                    <a:pt x="4023" y="7928"/>
                    <a:pt x="2508" y="9088"/>
                  </a:cubicBezTo>
                  <a:lnTo>
                    <a:pt x="2666" y="9285"/>
                  </a:lnTo>
                  <a:cubicBezTo>
                    <a:pt x="4278" y="8056"/>
                    <a:pt x="4750" y="5548"/>
                    <a:pt x="3698" y="3807"/>
                  </a:cubicBezTo>
                  <a:cubicBezTo>
                    <a:pt x="3570" y="3601"/>
                    <a:pt x="3413" y="3404"/>
                    <a:pt x="3236" y="3227"/>
                  </a:cubicBezTo>
                  <a:cubicBezTo>
                    <a:pt x="3324" y="2961"/>
                    <a:pt x="3364" y="2686"/>
                    <a:pt x="3374" y="2420"/>
                  </a:cubicBezTo>
                  <a:cubicBezTo>
                    <a:pt x="3393" y="1565"/>
                    <a:pt x="3059" y="788"/>
                    <a:pt x="2469" y="355"/>
                  </a:cubicBezTo>
                  <a:cubicBezTo>
                    <a:pt x="2157" y="117"/>
                    <a:pt x="1778" y="0"/>
                    <a:pt x="1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411;p43"/>
          <p:cNvGrpSpPr/>
          <p:nvPr/>
        </p:nvGrpSpPr>
        <p:grpSpPr>
          <a:xfrm>
            <a:off x="7550807" y="256460"/>
            <a:ext cx="1314781" cy="772333"/>
            <a:chOff x="3285175" y="1554625"/>
            <a:chExt cx="1458275" cy="856625"/>
          </a:xfrm>
        </p:grpSpPr>
        <p:sp>
          <p:nvSpPr>
            <p:cNvPr id="2412" name="Google Shape;2412;p43"/>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3"/>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3"/>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3"/>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3"/>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3"/>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3"/>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3"/>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3"/>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3"/>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3"/>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3"/>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3"/>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3"/>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3"/>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2593;p46"/>
          <p:cNvSpPr txBox="1">
            <a:spLocks/>
          </p:cNvSpPr>
          <p:nvPr/>
        </p:nvSpPr>
        <p:spPr>
          <a:xfrm>
            <a:off x="2543577" y="1584628"/>
            <a:ext cx="4514045" cy="1203648"/>
          </a:xfrm>
          <a:prstGeom prst="rect">
            <a:avLst/>
          </a:prstGeom>
          <a:noFill/>
          <a:ln>
            <a:noFill/>
          </a:ln>
        </p:spPr>
        <p:txBody>
          <a:bodyPr spcFirstLastPara="1" wrap="square" lIns="91425" tIns="91425" rIns="91425" bIns="91425" anchor="b" anchorCtr="0">
            <a:noAutofit/>
          </a:bodyPr>
          <a:lstStyle/>
          <a:p>
            <a:pPr marL="0" marR="0" lvl="0" indent="0" algn="ctr" defTabSz="914400" rtl="0" eaLnBrk="1" fontAlgn="auto" latinLnBrk="0" hangingPunct="1">
              <a:lnSpc>
                <a:spcPct val="100000"/>
              </a:lnSpc>
              <a:spcBef>
                <a:spcPts val="0"/>
              </a:spcBef>
              <a:spcAft>
                <a:spcPts val="0"/>
              </a:spcAft>
              <a:buClr>
                <a:schemeClr val="dk1"/>
              </a:buClr>
              <a:buSzPts val="4000"/>
              <a:buFont typeface="Rajdhani"/>
              <a:buNone/>
              <a:tabLst/>
              <a:defRPr/>
            </a:pPr>
            <a:r>
              <a:rPr kumimoji="0" lang="en-US" sz="7000" b="1" i="0" u="none" strike="noStrike" kern="0" cap="none" spc="0" normalizeH="0" baseline="0" noProof="0" dirty="0" smtClean="0">
                <a:ln>
                  <a:noFill/>
                </a:ln>
                <a:solidFill>
                  <a:schemeClr val="dk1"/>
                </a:solidFill>
                <a:effectLst/>
                <a:uLnTx/>
                <a:uFillTx/>
                <a:latin typeface="Rajdhani"/>
                <a:ea typeface="Rajdhani"/>
                <a:cs typeface="Rajdhani"/>
                <a:sym typeface="Rajdhani"/>
              </a:rPr>
              <a:t>Thank You</a:t>
            </a:r>
            <a:endParaRPr kumimoji="0" lang="en-US" sz="7000" b="1" i="0" u="none" strike="noStrike" kern="0" cap="none" spc="0" normalizeH="0" baseline="0" noProof="0" dirty="0">
              <a:ln>
                <a:noFill/>
              </a:ln>
              <a:solidFill>
                <a:schemeClr val="lt1"/>
              </a:solidFill>
              <a:effectLst/>
              <a:uLnTx/>
              <a:uFillTx/>
              <a:latin typeface="Rajdhani"/>
              <a:ea typeface="Rajdhani"/>
              <a:cs typeface="Rajdhani"/>
              <a:sym typeface="Rajdhani"/>
            </a:endParaRPr>
          </a:p>
        </p:txBody>
      </p:sp>
      <p:grpSp>
        <p:nvGrpSpPr>
          <p:cNvPr id="66" name="Google Shape;2615;p46"/>
          <p:cNvGrpSpPr/>
          <p:nvPr/>
        </p:nvGrpSpPr>
        <p:grpSpPr>
          <a:xfrm>
            <a:off x="113935" y="0"/>
            <a:ext cx="1917154" cy="1989433"/>
            <a:chOff x="465324" y="1537006"/>
            <a:chExt cx="1917154" cy="1989433"/>
          </a:xfrm>
        </p:grpSpPr>
        <p:sp>
          <p:nvSpPr>
            <p:cNvPr id="67" name="Google Shape;2616;p46"/>
            <p:cNvSpPr/>
            <p:nvPr/>
          </p:nvSpPr>
          <p:spPr>
            <a:xfrm rot="-758099">
              <a:off x="465324" y="1537006"/>
              <a:ext cx="1917154" cy="1906876"/>
            </a:xfrm>
            <a:custGeom>
              <a:avLst/>
              <a:gdLst/>
              <a:ahLst/>
              <a:cxnLst/>
              <a:rect l="l" t="t" r="r" b="b"/>
              <a:pathLst>
                <a:path w="58754" h="58439" extrusionOk="0">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17;p46"/>
            <p:cNvSpPr/>
            <p:nvPr/>
          </p:nvSpPr>
          <p:spPr>
            <a:xfrm rot="-758099">
              <a:off x="866074" y="1556161"/>
              <a:ext cx="1444473" cy="1664270"/>
            </a:xfrm>
            <a:custGeom>
              <a:avLst/>
              <a:gdLst/>
              <a:ahLst/>
              <a:cxnLst/>
              <a:rect l="l" t="t" r="r" b="b"/>
              <a:pathLst>
                <a:path w="44268" h="51004" extrusionOk="0">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18;p46"/>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19;p46"/>
            <p:cNvSpPr/>
            <p:nvPr/>
          </p:nvSpPr>
          <p:spPr>
            <a:xfrm rot="-758099">
              <a:off x="592220" y="2164781"/>
              <a:ext cx="453168" cy="1361658"/>
            </a:xfrm>
            <a:custGeom>
              <a:avLst/>
              <a:gdLst/>
              <a:ahLst/>
              <a:cxnLst/>
              <a:rect l="l" t="t" r="r" b="b"/>
              <a:pathLst>
                <a:path w="13888" h="41730" extrusionOk="0">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20;p46"/>
            <p:cNvSpPr/>
            <p:nvPr/>
          </p:nvSpPr>
          <p:spPr>
            <a:xfrm rot="-758099">
              <a:off x="1569385" y="1707263"/>
              <a:ext cx="365230" cy="332730"/>
            </a:xfrm>
            <a:custGeom>
              <a:avLst/>
              <a:gdLst/>
              <a:ahLst/>
              <a:cxnLst/>
              <a:rect l="l" t="t" r="r" b="b"/>
              <a:pathLst>
                <a:path w="11193" h="10197" extrusionOk="0">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21;p46"/>
            <p:cNvSpPr/>
            <p:nvPr/>
          </p:nvSpPr>
          <p:spPr>
            <a:xfrm rot="-758099">
              <a:off x="1295842" y="1646091"/>
              <a:ext cx="358802" cy="209975"/>
            </a:xfrm>
            <a:custGeom>
              <a:avLst/>
              <a:gdLst/>
              <a:ahLst/>
              <a:cxnLst/>
              <a:rect l="l" t="t" r="r" b="b"/>
              <a:pathLst>
                <a:path w="10996" h="6435" extrusionOk="0">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22;p46"/>
            <p:cNvSpPr/>
            <p:nvPr/>
          </p:nvSpPr>
          <p:spPr>
            <a:xfrm rot="-758099">
              <a:off x="692544" y="2073858"/>
              <a:ext cx="1008012" cy="1367825"/>
            </a:xfrm>
            <a:custGeom>
              <a:avLst/>
              <a:gdLst/>
              <a:ahLst/>
              <a:cxnLst/>
              <a:rect l="l" t="t" r="r" b="b"/>
              <a:pathLst>
                <a:path w="30892" h="41919" extrusionOk="0">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23;p46"/>
            <p:cNvSpPr/>
            <p:nvPr/>
          </p:nvSpPr>
          <p:spPr>
            <a:xfrm rot="-758099">
              <a:off x="784561" y="1758577"/>
              <a:ext cx="1127047" cy="857619"/>
            </a:xfrm>
            <a:custGeom>
              <a:avLst/>
              <a:gdLst/>
              <a:ahLst/>
              <a:cxnLst/>
              <a:rect l="l" t="t" r="r" b="b"/>
              <a:pathLst>
                <a:path w="34540" h="26283" extrusionOk="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624;p46"/>
            <p:cNvSpPr/>
            <p:nvPr/>
          </p:nvSpPr>
          <p:spPr>
            <a:xfrm rot="-758099">
              <a:off x="1183520" y="2201824"/>
              <a:ext cx="336026" cy="267339"/>
            </a:xfrm>
            <a:custGeom>
              <a:avLst/>
              <a:gdLst/>
              <a:ahLst/>
              <a:cxnLst/>
              <a:rect l="l" t="t" r="r" b="b"/>
              <a:pathLst>
                <a:path w="10298" h="8193" extrusionOk="0">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25;p46"/>
            <p:cNvSpPr/>
            <p:nvPr/>
          </p:nvSpPr>
          <p:spPr>
            <a:xfrm rot="-758099">
              <a:off x="1231787" y="2180532"/>
              <a:ext cx="259345" cy="188733"/>
            </a:xfrm>
            <a:custGeom>
              <a:avLst/>
              <a:gdLst/>
              <a:ahLst/>
              <a:cxnLst/>
              <a:rect l="l" t="t" r="r" b="b"/>
              <a:pathLst>
                <a:path w="7948" h="5784" extrusionOk="0">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26;p46"/>
            <p:cNvSpPr/>
            <p:nvPr/>
          </p:nvSpPr>
          <p:spPr>
            <a:xfrm rot="-758099">
              <a:off x="1032600" y="1783096"/>
              <a:ext cx="536604" cy="566428"/>
            </a:xfrm>
            <a:custGeom>
              <a:avLst/>
              <a:gdLst/>
              <a:ahLst/>
              <a:cxnLst/>
              <a:rect l="l" t="t" r="r" b="b"/>
              <a:pathLst>
                <a:path w="16445" h="17359" extrusionOk="0">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27;p46"/>
            <p:cNvSpPr/>
            <p:nvPr/>
          </p:nvSpPr>
          <p:spPr>
            <a:xfrm rot="-758099">
              <a:off x="1365758" y="2187050"/>
              <a:ext cx="139429" cy="132348"/>
            </a:xfrm>
            <a:custGeom>
              <a:avLst/>
              <a:gdLst/>
              <a:ahLst/>
              <a:cxnLst/>
              <a:rect l="l" t="t" r="r" b="b"/>
              <a:pathLst>
                <a:path w="4273" h="4056" extrusionOk="0">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28;p46"/>
            <p:cNvSpPr/>
            <p:nvPr/>
          </p:nvSpPr>
          <p:spPr>
            <a:xfrm rot="-758099">
              <a:off x="940019" y="1840309"/>
              <a:ext cx="245216" cy="371332"/>
            </a:xfrm>
            <a:custGeom>
              <a:avLst/>
              <a:gdLst/>
              <a:ahLst/>
              <a:cxnLst/>
              <a:rect l="l" t="t" r="r" b="b"/>
              <a:pathLst>
                <a:path w="7515" h="11380" extrusionOk="0">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29;p46"/>
            <p:cNvSpPr/>
            <p:nvPr/>
          </p:nvSpPr>
          <p:spPr>
            <a:xfrm rot="-758099">
              <a:off x="1048743" y="1724805"/>
              <a:ext cx="459596" cy="243030"/>
            </a:xfrm>
            <a:custGeom>
              <a:avLst/>
              <a:gdLst/>
              <a:ahLst/>
              <a:cxnLst/>
              <a:rect l="l" t="t" r="r" b="b"/>
              <a:pathLst>
                <a:path w="14085" h="7448" extrusionOk="0">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30;p46"/>
            <p:cNvSpPr/>
            <p:nvPr/>
          </p:nvSpPr>
          <p:spPr>
            <a:xfrm rot="-758099">
              <a:off x="1048664" y="2160481"/>
              <a:ext cx="145074" cy="145106"/>
            </a:xfrm>
            <a:custGeom>
              <a:avLst/>
              <a:gdLst/>
              <a:ahLst/>
              <a:cxnLst/>
              <a:rect l="l" t="t" r="r" b="b"/>
              <a:pathLst>
                <a:path w="4446" h="4447" extrusionOk="0">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31;p46"/>
            <p:cNvSpPr/>
            <p:nvPr/>
          </p:nvSpPr>
          <p:spPr>
            <a:xfrm rot="-758099">
              <a:off x="1066833" y="2200072"/>
              <a:ext cx="87318" cy="70024"/>
            </a:xfrm>
            <a:custGeom>
              <a:avLst/>
              <a:gdLst/>
              <a:ahLst/>
              <a:cxnLst/>
              <a:rect l="l" t="t" r="r" b="b"/>
              <a:pathLst>
                <a:path w="2676" h="2146" extrusionOk="0">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32;p46"/>
            <p:cNvSpPr/>
            <p:nvPr/>
          </p:nvSpPr>
          <p:spPr>
            <a:xfrm rot="-758099">
              <a:off x="1260336" y="2069432"/>
              <a:ext cx="53742" cy="45748"/>
            </a:xfrm>
            <a:custGeom>
              <a:avLst/>
              <a:gdLst/>
              <a:ahLst/>
              <a:cxnLst/>
              <a:rect l="l" t="t" r="r" b="b"/>
              <a:pathLst>
                <a:path w="1647" h="1402" extrusionOk="0">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33;p46"/>
            <p:cNvSpPr/>
            <p:nvPr/>
          </p:nvSpPr>
          <p:spPr>
            <a:xfrm rot="-758099">
              <a:off x="1430702" y="1997855"/>
              <a:ext cx="48162" cy="45584"/>
            </a:xfrm>
            <a:custGeom>
              <a:avLst/>
              <a:gdLst/>
              <a:ahLst/>
              <a:cxnLst/>
              <a:rect l="l" t="t" r="r" b="b"/>
              <a:pathLst>
                <a:path w="1476" h="1397" extrusionOk="0">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34;p46"/>
            <p:cNvSpPr/>
            <p:nvPr/>
          </p:nvSpPr>
          <p:spPr>
            <a:xfrm rot="-758099">
              <a:off x="1395969" y="1999078"/>
              <a:ext cx="41114" cy="118611"/>
            </a:xfrm>
            <a:custGeom>
              <a:avLst/>
              <a:gdLst/>
              <a:ahLst/>
              <a:cxnLst/>
              <a:rect l="l" t="t" r="r" b="b"/>
              <a:pathLst>
                <a:path w="1260" h="3635" extrusionOk="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35;p46"/>
            <p:cNvSpPr/>
            <p:nvPr/>
          </p:nvSpPr>
          <p:spPr>
            <a:xfrm rot="-758099">
              <a:off x="1389335" y="2123656"/>
              <a:ext cx="73320" cy="37329"/>
            </a:xfrm>
            <a:custGeom>
              <a:avLst/>
              <a:gdLst/>
              <a:ahLst/>
              <a:cxnLst/>
              <a:rect l="l" t="t" r="r" b="b"/>
              <a:pathLst>
                <a:path w="2247" h="1144" extrusionOk="0">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36;p46"/>
            <p:cNvSpPr/>
            <p:nvPr/>
          </p:nvSpPr>
          <p:spPr>
            <a:xfrm rot="-758099">
              <a:off x="1224962" y="2016315"/>
              <a:ext cx="61965" cy="37753"/>
            </a:xfrm>
            <a:custGeom>
              <a:avLst/>
              <a:gdLst/>
              <a:ahLst/>
              <a:cxnLst/>
              <a:rect l="l" t="t" r="r" b="b"/>
              <a:pathLst>
                <a:path w="1899" h="1157" extrusionOk="0">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37;p46"/>
            <p:cNvSpPr/>
            <p:nvPr/>
          </p:nvSpPr>
          <p:spPr>
            <a:xfrm rot="-758099">
              <a:off x="1403438" y="1941288"/>
              <a:ext cx="70938" cy="18567"/>
            </a:xfrm>
            <a:custGeom>
              <a:avLst/>
              <a:gdLst/>
              <a:ahLst/>
              <a:cxnLst/>
              <a:rect l="l" t="t" r="r" b="b"/>
              <a:pathLst>
                <a:path w="2174" h="569" extrusionOk="0">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38;p46"/>
            <p:cNvSpPr/>
            <p:nvPr/>
          </p:nvSpPr>
          <p:spPr>
            <a:xfrm rot="20841901">
              <a:off x="881651" y="2349476"/>
              <a:ext cx="1291373" cy="1013135"/>
            </a:xfrm>
            <a:custGeom>
              <a:avLst/>
              <a:gdLst/>
              <a:ahLst/>
              <a:cxnLst/>
              <a:rect l="l" t="t" r="r" b="b"/>
              <a:pathLst>
                <a:path w="39576" h="31049" extrusionOk="0">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39;p46"/>
            <p:cNvSpPr/>
            <p:nvPr/>
          </p:nvSpPr>
          <p:spPr>
            <a:xfrm rot="-758099">
              <a:off x="1252943" y="2258743"/>
              <a:ext cx="353679" cy="597883"/>
            </a:xfrm>
            <a:custGeom>
              <a:avLst/>
              <a:gdLst/>
              <a:ahLst/>
              <a:cxnLst/>
              <a:rect l="l" t="t" r="r" b="b"/>
              <a:pathLst>
                <a:path w="10839" h="18323" extrusionOk="0">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40;p46"/>
            <p:cNvSpPr/>
            <p:nvPr/>
          </p:nvSpPr>
          <p:spPr>
            <a:xfrm rot="-758099">
              <a:off x="1252521" y="2254931"/>
              <a:ext cx="350807" cy="602060"/>
            </a:xfrm>
            <a:custGeom>
              <a:avLst/>
              <a:gdLst/>
              <a:ahLst/>
              <a:cxnLst/>
              <a:rect l="l" t="t" r="r" b="b"/>
              <a:pathLst>
                <a:path w="10751" h="18451" fill="none" extrusionOk="0">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w="64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41;p46"/>
            <p:cNvSpPr/>
            <p:nvPr/>
          </p:nvSpPr>
          <p:spPr>
            <a:xfrm rot="-758099">
              <a:off x="1411877" y="2283970"/>
              <a:ext cx="43659" cy="103992"/>
            </a:xfrm>
            <a:custGeom>
              <a:avLst/>
              <a:gdLst/>
              <a:ahLst/>
              <a:cxnLst/>
              <a:rect l="l" t="t" r="r" b="b"/>
              <a:pathLst>
                <a:path w="1338" h="3187" extrusionOk="0">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42;p46"/>
            <p:cNvSpPr/>
            <p:nvPr/>
          </p:nvSpPr>
          <p:spPr>
            <a:xfrm rot="-758099">
              <a:off x="1469038" y="2335163"/>
              <a:ext cx="31521" cy="67186"/>
            </a:xfrm>
            <a:custGeom>
              <a:avLst/>
              <a:gdLst/>
              <a:ahLst/>
              <a:cxnLst/>
              <a:rect l="l" t="t" r="r" b="b"/>
              <a:pathLst>
                <a:path w="966" h="2059" extrusionOk="0">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43;p46"/>
            <p:cNvSpPr/>
            <p:nvPr/>
          </p:nvSpPr>
          <p:spPr>
            <a:xfrm rot="-758099">
              <a:off x="1510765" y="2368819"/>
              <a:ext cx="28584" cy="78900"/>
            </a:xfrm>
            <a:custGeom>
              <a:avLst/>
              <a:gdLst/>
              <a:ahLst/>
              <a:cxnLst/>
              <a:rect l="l" t="t" r="r" b="b"/>
              <a:pathLst>
                <a:path w="876" h="2418" extrusionOk="0">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44;p46"/>
            <p:cNvSpPr/>
            <p:nvPr/>
          </p:nvSpPr>
          <p:spPr>
            <a:xfrm rot="-758099">
              <a:off x="1021522" y="2764054"/>
              <a:ext cx="639617" cy="654040"/>
            </a:xfrm>
            <a:custGeom>
              <a:avLst/>
              <a:gdLst/>
              <a:ahLst/>
              <a:cxnLst/>
              <a:rect l="l" t="t" r="r" b="b"/>
              <a:pathLst>
                <a:path w="19602" h="20044" extrusionOk="0">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45;p46"/>
            <p:cNvSpPr/>
            <p:nvPr/>
          </p:nvSpPr>
          <p:spPr>
            <a:xfrm rot="-758099">
              <a:off x="1034568" y="2758524"/>
              <a:ext cx="626467" cy="656748"/>
            </a:xfrm>
            <a:custGeom>
              <a:avLst/>
              <a:gdLst/>
              <a:ahLst/>
              <a:cxnLst/>
              <a:rect l="l" t="t" r="r" b="b"/>
              <a:pathLst>
                <a:path w="19199" h="20127" extrusionOk="0">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46;p46"/>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47;p46"/>
            <p:cNvSpPr/>
            <p:nvPr/>
          </p:nvSpPr>
          <p:spPr>
            <a:xfrm rot="-758099">
              <a:off x="1580819" y="2464167"/>
              <a:ext cx="658216" cy="408302"/>
            </a:xfrm>
            <a:custGeom>
              <a:avLst/>
              <a:gdLst/>
              <a:ahLst/>
              <a:cxnLst/>
              <a:rect l="l" t="t" r="r" b="b"/>
              <a:pathLst>
                <a:path w="20172" h="12513" extrusionOk="0">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48;p46"/>
            <p:cNvSpPr/>
            <p:nvPr/>
          </p:nvSpPr>
          <p:spPr>
            <a:xfrm rot="-758099">
              <a:off x="1635191" y="2571135"/>
              <a:ext cx="583134" cy="353320"/>
            </a:xfrm>
            <a:custGeom>
              <a:avLst/>
              <a:gdLst/>
              <a:ahLst/>
              <a:cxnLst/>
              <a:rect l="l" t="t" r="r" b="b"/>
              <a:pathLst>
                <a:path w="17871" h="10828" extrusionOk="0">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49;p46"/>
            <p:cNvSpPr/>
            <p:nvPr/>
          </p:nvSpPr>
          <p:spPr>
            <a:xfrm rot="-758099">
              <a:off x="1669632" y="2640795"/>
              <a:ext cx="640563" cy="632177"/>
            </a:xfrm>
            <a:custGeom>
              <a:avLst/>
              <a:gdLst/>
              <a:ahLst/>
              <a:cxnLst/>
              <a:rect l="l" t="t" r="r" b="b"/>
              <a:pathLst>
                <a:path w="19631" h="19374" extrusionOk="0">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50;p46"/>
            <p:cNvSpPr/>
            <p:nvPr/>
          </p:nvSpPr>
          <p:spPr>
            <a:xfrm rot="-758099">
              <a:off x="1623160" y="2757463"/>
              <a:ext cx="209290" cy="574977"/>
            </a:xfrm>
            <a:custGeom>
              <a:avLst/>
              <a:gdLst/>
              <a:ahLst/>
              <a:cxnLst/>
              <a:rect l="l" t="t" r="r" b="b"/>
              <a:pathLst>
                <a:path w="6414" h="17621" extrusionOk="0">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51;p46"/>
            <p:cNvSpPr/>
            <p:nvPr/>
          </p:nvSpPr>
          <p:spPr>
            <a:xfrm rot="-758099">
              <a:off x="1829672" y="2674845"/>
              <a:ext cx="157278" cy="616613"/>
            </a:xfrm>
            <a:custGeom>
              <a:avLst/>
              <a:gdLst/>
              <a:ahLst/>
              <a:cxnLst/>
              <a:rect l="l" t="t" r="r" b="b"/>
              <a:pathLst>
                <a:path w="4820" h="18897" extrusionOk="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52;p46"/>
            <p:cNvSpPr/>
            <p:nvPr/>
          </p:nvSpPr>
          <p:spPr>
            <a:xfrm rot="-758099">
              <a:off x="2066106" y="2592820"/>
              <a:ext cx="148304" cy="646274"/>
            </a:xfrm>
            <a:custGeom>
              <a:avLst/>
              <a:gdLst/>
              <a:ahLst/>
              <a:cxnLst/>
              <a:rect l="l" t="t" r="r" b="b"/>
              <a:pathLst>
                <a:path w="4545" h="19806" extrusionOk="0">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53;p46"/>
            <p:cNvSpPr/>
            <p:nvPr/>
          </p:nvSpPr>
          <p:spPr>
            <a:xfrm rot="-758099">
              <a:off x="2083722" y="2653543"/>
              <a:ext cx="43039" cy="115739"/>
            </a:xfrm>
            <a:custGeom>
              <a:avLst/>
              <a:gdLst/>
              <a:ahLst/>
              <a:cxnLst/>
              <a:rect l="l" t="t" r="r" b="b"/>
              <a:pathLst>
                <a:path w="1319" h="3547" extrusionOk="0">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54;p46"/>
            <p:cNvSpPr/>
            <p:nvPr/>
          </p:nvSpPr>
          <p:spPr>
            <a:xfrm rot="-758099">
              <a:off x="2112809" y="2792349"/>
              <a:ext cx="31456" cy="75343"/>
            </a:xfrm>
            <a:custGeom>
              <a:avLst/>
              <a:gdLst/>
              <a:ahLst/>
              <a:cxnLst/>
              <a:rect l="l" t="t" r="r" b="b"/>
              <a:pathLst>
                <a:path w="964" h="2309" extrusionOk="0">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655;p46"/>
            <p:cNvSpPr/>
            <p:nvPr/>
          </p:nvSpPr>
          <p:spPr>
            <a:xfrm rot="-758099">
              <a:off x="2174291" y="2564054"/>
              <a:ext cx="150849" cy="650450"/>
            </a:xfrm>
            <a:custGeom>
              <a:avLst/>
              <a:gdLst/>
              <a:ahLst/>
              <a:cxnLst/>
              <a:rect l="l" t="t" r="r" b="b"/>
              <a:pathLst>
                <a:path w="4623" h="19934" extrusionOk="0">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656;p46"/>
            <p:cNvSpPr/>
            <p:nvPr/>
          </p:nvSpPr>
          <p:spPr>
            <a:xfrm rot="-758099">
              <a:off x="817181" y="3118294"/>
              <a:ext cx="358802" cy="333611"/>
            </a:xfrm>
            <a:custGeom>
              <a:avLst/>
              <a:gdLst/>
              <a:ahLst/>
              <a:cxnLst/>
              <a:rect l="l" t="t" r="r" b="b"/>
              <a:pathLst>
                <a:path w="10996" h="10224" extrusionOk="0">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657;p46"/>
            <p:cNvSpPr/>
            <p:nvPr/>
          </p:nvSpPr>
          <p:spPr>
            <a:xfrm rot="-758099">
              <a:off x="1950861" y="2051752"/>
              <a:ext cx="284601" cy="423181"/>
            </a:xfrm>
            <a:custGeom>
              <a:avLst/>
              <a:gdLst/>
              <a:ahLst/>
              <a:cxnLst/>
              <a:rect l="l" t="t" r="r" b="b"/>
              <a:pathLst>
                <a:path w="8722" h="12969" extrusionOk="0">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658;p46"/>
            <p:cNvSpPr/>
            <p:nvPr/>
          </p:nvSpPr>
          <p:spPr>
            <a:xfrm rot="-758099">
              <a:off x="742434" y="2422395"/>
              <a:ext cx="241986" cy="293965"/>
            </a:xfrm>
            <a:custGeom>
              <a:avLst/>
              <a:gdLst/>
              <a:ahLst/>
              <a:cxnLst/>
              <a:rect l="l" t="t" r="r" b="b"/>
              <a:pathLst>
                <a:path w="7416" h="9009" extrusionOk="0">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2659;p46"/>
          <p:cNvGrpSpPr/>
          <p:nvPr/>
        </p:nvGrpSpPr>
        <p:grpSpPr>
          <a:xfrm>
            <a:off x="6967350" y="2597925"/>
            <a:ext cx="1840779" cy="2116810"/>
            <a:chOff x="6752050" y="2491675"/>
            <a:chExt cx="1840779" cy="2116810"/>
          </a:xfrm>
        </p:grpSpPr>
        <p:sp>
          <p:nvSpPr>
            <p:cNvPr id="111" name="Google Shape;2660;p46"/>
            <p:cNvSpPr/>
            <p:nvPr/>
          </p:nvSpPr>
          <p:spPr>
            <a:xfrm>
              <a:off x="6752050" y="2491675"/>
              <a:ext cx="1840779" cy="2116810"/>
            </a:xfrm>
            <a:custGeom>
              <a:avLst/>
              <a:gdLst/>
              <a:ahLst/>
              <a:cxnLst/>
              <a:rect l="l" t="t" r="r" b="b"/>
              <a:pathLst>
                <a:path w="48595" h="55882" extrusionOk="0">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661;p46"/>
            <p:cNvSpPr/>
            <p:nvPr/>
          </p:nvSpPr>
          <p:spPr>
            <a:xfrm>
              <a:off x="6806825" y="2680698"/>
              <a:ext cx="1702176" cy="1743048"/>
            </a:xfrm>
            <a:custGeom>
              <a:avLst/>
              <a:gdLst/>
              <a:ahLst/>
              <a:cxnLst/>
              <a:rect l="l" t="t" r="r" b="b"/>
              <a:pathLst>
                <a:path w="44936" h="46015" extrusionOk="0">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662;p46"/>
            <p:cNvSpPr/>
            <p:nvPr/>
          </p:nvSpPr>
          <p:spPr>
            <a:xfrm>
              <a:off x="7172637" y="2538230"/>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663;p46"/>
            <p:cNvSpPr/>
            <p:nvPr/>
          </p:nvSpPr>
          <p:spPr>
            <a:xfrm>
              <a:off x="7428974" y="2685017"/>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664;p46"/>
            <p:cNvSpPr/>
            <p:nvPr/>
          </p:nvSpPr>
          <p:spPr>
            <a:xfrm>
              <a:off x="7284801" y="2538230"/>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665;p46"/>
            <p:cNvSpPr/>
            <p:nvPr/>
          </p:nvSpPr>
          <p:spPr>
            <a:xfrm>
              <a:off x="7234875" y="2737935"/>
              <a:ext cx="164323" cy="74169"/>
            </a:xfrm>
            <a:custGeom>
              <a:avLst/>
              <a:gdLst/>
              <a:ahLst/>
              <a:cxnLst/>
              <a:rect l="l" t="t" r="r" b="b"/>
              <a:pathLst>
                <a:path w="4338" h="1958" fill="none" extrusionOk="0">
                  <a:moveTo>
                    <a:pt x="0" y="0"/>
                  </a:moveTo>
                  <a:lnTo>
                    <a:pt x="4337" y="1957"/>
                  </a:lnTo>
                </a:path>
              </a:pathLst>
            </a:custGeom>
            <a:noFill/>
            <a:ln w="1905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666;p46"/>
            <p:cNvSpPr/>
            <p:nvPr/>
          </p:nvSpPr>
          <p:spPr>
            <a:xfrm>
              <a:off x="7387988" y="2676834"/>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667;p46"/>
            <p:cNvSpPr/>
            <p:nvPr/>
          </p:nvSpPr>
          <p:spPr>
            <a:xfrm>
              <a:off x="6946462" y="3336714"/>
              <a:ext cx="288418" cy="266827"/>
            </a:xfrm>
            <a:custGeom>
              <a:avLst/>
              <a:gdLst/>
              <a:ahLst/>
              <a:cxnLst/>
              <a:rect l="l" t="t" r="r" b="b"/>
              <a:pathLst>
                <a:path w="7614" h="7044" extrusionOk="0">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668;p46"/>
            <p:cNvSpPr/>
            <p:nvPr/>
          </p:nvSpPr>
          <p:spPr>
            <a:xfrm>
              <a:off x="7546669" y="4028141"/>
              <a:ext cx="286903" cy="266599"/>
            </a:xfrm>
            <a:custGeom>
              <a:avLst/>
              <a:gdLst/>
              <a:ahLst/>
              <a:cxnLst/>
              <a:rect l="l" t="t" r="r" b="b"/>
              <a:pathLst>
                <a:path w="7574" h="7038" extrusionOk="0">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669;p46"/>
            <p:cNvSpPr/>
            <p:nvPr/>
          </p:nvSpPr>
          <p:spPr>
            <a:xfrm>
              <a:off x="7927785" y="3186515"/>
              <a:ext cx="279820" cy="266599"/>
            </a:xfrm>
            <a:custGeom>
              <a:avLst/>
              <a:gdLst/>
              <a:ahLst/>
              <a:cxnLst/>
              <a:rect l="l" t="t" r="r" b="b"/>
              <a:pathLst>
                <a:path w="7387" h="7038" extrusionOk="0">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670;p46"/>
            <p:cNvSpPr/>
            <p:nvPr/>
          </p:nvSpPr>
          <p:spPr>
            <a:xfrm>
              <a:off x="7802249" y="2857903"/>
              <a:ext cx="716803" cy="455052"/>
            </a:xfrm>
            <a:custGeom>
              <a:avLst/>
              <a:gdLst/>
              <a:ahLst/>
              <a:cxnLst/>
              <a:rect l="l" t="t" r="r" b="b"/>
              <a:pathLst>
                <a:path w="18923" h="12013" extrusionOk="0">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671;p46"/>
            <p:cNvSpPr/>
            <p:nvPr/>
          </p:nvSpPr>
          <p:spPr>
            <a:xfrm>
              <a:off x="7228890" y="3507210"/>
              <a:ext cx="1163484" cy="195650"/>
            </a:xfrm>
            <a:custGeom>
              <a:avLst/>
              <a:gdLst/>
              <a:ahLst/>
              <a:cxnLst/>
              <a:rect l="l" t="t" r="r" b="b"/>
              <a:pathLst>
                <a:path w="30715" h="5165" extrusionOk="0">
                  <a:moveTo>
                    <a:pt x="15432" y="1"/>
                  </a:moveTo>
                  <a:lnTo>
                    <a:pt x="1" y="2578"/>
                  </a:lnTo>
                  <a:lnTo>
                    <a:pt x="17212" y="5164"/>
                  </a:lnTo>
                  <a:lnTo>
                    <a:pt x="30715" y="2047"/>
                  </a:lnTo>
                  <a:lnTo>
                    <a:pt x="154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672;p46"/>
            <p:cNvSpPr/>
            <p:nvPr/>
          </p:nvSpPr>
          <p:spPr>
            <a:xfrm>
              <a:off x="7166690" y="2824189"/>
              <a:ext cx="1370536" cy="1728805"/>
            </a:xfrm>
            <a:custGeom>
              <a:avLst/>
              <a:gdLst/>
              <a:ahLst/>
              <a:cxnLst/>
              <a:rect l="l" t="t" r="r" b="b"/>
              <a:pathLst>
                <a:path w="36181" h="45639" extrusionOk="0">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673;p46"/>
            <p:cNvSpPr/>
            <p:nvPr/>
          </p:nvSpPr>
          <p:spPr>
            <a:xfrm>
              <a:off x="7059753" y="3738811"/>
              <a:ext cx="352095" cy="453196"/>
            </a:xfrm>
            <a:custGeom>
              <a:avLst/>
              <a:gdLst/>
              <a:ahLst/>
              <a:cxnLst/>
              <a:rect l="l" t="t" r="r" b="b"/>
              <a:pathLst>
                <a:path w="9295" h="11964" extrusionOk="0">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674;p46"/>
            <p:cNvSpPr/>
            <p:nvPr/>
          </p:nvSpPr>
          <p:spPr>
            <a:xfrm>
              <a:off x="7378669" y="3358189"/>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675;p46"/>
            <p:cNvSpPr/>
            <p:nvPr/>
          </p:nvSpPr>
          <p:spPr>
            <a:xfrm>
              <a:off x="7947142" y="2732102"/>
              <a:ext cx="257508" cy="137732"/>
            </a:xfrm>
            <a:custGeom>
              <a:avLst/>
              <a:gdLst/>
              <a:ahLst/>
              <a:cxnLst/>
              <a:rect l="l" t="t" r="r" b="b"/>
              <a:pathLst>
                <a:path w="6798" h="3636" extrusionOk="0">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dirty="0" smtClean="0"/>
                <a:t>c</a:t>
              </a:r>
              <a:endParaRPr dirty="0"/>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7" name="Flowchart: Alternate Process 6">
            <a:extLst>
              <a:ext uri="{FF2B5EF4-FFF2-40B4-BE49-F238E27FC236}">
                <a16:creationId xmlns:a16="http://schemas.microsoft.com/office/drawing/2014/main" xmlns="" id="{5C4395A3-D3C1-B331-6C0E-4F5910B4CA80}"/>
              </a:ext>
            </a:extLst>
          </p:cNvPr>
          <p:cNvSpPr/>
          <p:nvPr/>
        </p:nvSpPr>
        <p:spPr>
          <a:xfrm>
            <a:off x="5317337" y="583169"/>
            <a:ext cx="3466248" cy="3606497"/>
          </a:xfrm>
          <a:prstGeom prst="flowChartAlternateProcess">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14" name="TextBox 13">
            <a:extLst>
              <a:ext uri="{FF2B5EF4-FFF2-40B4-BE49-F238E27FC236}">
                <a16:creationId xmlns:a16="http://schemas.microsoft.com/office/drawing/2014/main" xmlns="" id="{58C42FA2-EFD0-AFCF-5EA5-781FC73AFA9A}"/>
              </a:ext>
            </a:extLst>
          </p:cNvPr>
          <p:cNvSpPr txBox="1"/>
          <p:nvPr/>
        </p:nvSpPr>
        <p:spPr>
          <a:xfrm>
            <a:off x="302654" y="495837"/>
            <a:ext cx="4990131" cy="4247317"/>
          </a:xfrm>
          <a:prstGeom prst="rect">
            <a:avLst/>
          </a:prstGeom>
          <a:solidFill>
            <a:schemeClr val="bg2"/>
          </a:solidFill>
        </p:spPr>
        <p:txBody>
          <a:bodyPr wrap="square" rtlCol="0">
            <a:spAutoFit/>
          </a:bodyPr>
          <a:lstStyle/>
          <a:p>
            <a:pPr marL="285750" indent="-285750">
              <a:buFont typeface="Wingdings" panose="05000000000000000000" pitchFamily="2" charset="2"/>
              <a:buChar char="v"/>
            </a:pPr>
            <a:r>
              <a:rPr lang="en-US" sz="1800" b="1" dirty="0" err="1">
                <a:solidFill>
                  <a:srgbClr val="FF0000"/>
                </a:solidFill>
                <a:latin typeface="Bahnschrift" panose="020B0502040204020203" pitchFamily="34" charset="0"/>
              </a:rPr>
              <a:t>Satyajit</a:t>
            </a:r>
            <a:r>
              <a:rPr lang="en-US" sz="1800" b="1" dirty="0">
                <a:solidFill>
                  <a:srgbClr val="FF0000"/>
                </a:solidFill>
                <a:latin typeface="Bahnschrift" panose="020B0502040204020203" pitchFamily="34" charset="0"/>
              </a:rPr>
              <a:t> </a:t>
            </a:r>
            <a:r>
              <a:rPr lang="en-US" sz="1800" b="1" dirty="0" smtClean="0">
                <a:solidFill>
                  <a:srgbClr val="FF0000"/>
                </a:solidFill>
                <a:latin typeface="Bahnschrift" panose="020B0502040204020203" pitchFamily="34" charset="0"/>
              </a:rPr>
              <a:t>Ray, one of the greatest filmmakers of all time. </a:t>
            </a:r>
            <a:r>
              <a:rPr lang="en-US" sz="1800" dirty="0">
                <a:latin typeface="Bahnschrift" panose="020B0502040204020203" pitchFamily="34" charset="0"/>
              </a:rPr>
              <a:t>was an Indian director, screenwriter, documentary filmmaker</a:t>
            </a:r>
            <a:r>
              <a:rPr lang="en-US" sz="1800" dirty="0" smtClean="0">
                <a:latin typeface="Bahnschrift" panose="020B0502040204020203" pitchFamily="34" charset="0"/>
              </a:rPr>
              <a:t>.</a:t>
            </a:r>
          </a:p>
          <a:p>
            <a:pPr marL="285750" indent="-285750">
              <a:buFont typeface="Wingdings" panose="05000000000000000000" pitchFamily="2" charset="2"/>
              <a:buChar char="v"/>
            </a:pPr>
            <a:endParaRPr lang="en-US" sz="1800" dirty="0">
              <a:latin typeface="Bahnschrift" panose="020B0502040204020203" pitchFamily="34" charset="0"/>
            </a:endParaRPr>
          </a:p>
          <a:p>
            <a:pPr marL="285750" indent="-285750">
              <a:buFont typeface="Wingdings" panose="05000000000000000000" pitchFamily="2" charset="2"/>
              <a:buChar char="v"/>
            </a:pPr>
            <a:r>
              <a:rPr lang="en-US" sz="1800" dirty="0">
                <a:latin typeface="Bahnschrift" panose="020B0502040204020203" pitchFamily="34" charset="0"/>
              </a:rPr>
              <a:t>Ray was born in Calcutta on May 2, 1921.</a:t>
            </a:r>
          </a:p>
          <a:p>
            <a:pPr marL="285750" indent="-285750">
              <a:buFont typeface="Wingdings" panose="05000000000000000000" pitchFamily="2" charset="2"/>
              <a:buChar char="v"/>
            </a:pPr>
            <a:r>
              <a:rPr lang="en-US" sz="1800" dirty="0" smtClean="0">
                <a:latin typeface="Bahnschrift" panose="020B0502040204020203" pitchFamily="34" charset="0"/>
              </a:rPr>
              <a:t>Ray </a:t>
            </a:r>
            <a:r>
              <a:rPr lang="en-US" sz="1800" dirty="0">
                <a:latin typeface="Bahnschrift" panose="020B0502040204020203" pitchFamily="34" charset="0"/>
              </a:rPr>
              <a:t>directed a total of 36 films, including feature films, documentaries, and shorts</a:t>
            </a:r>
            <a:r>
              <a:rPr lang="en-US" sz="1800" dirty="0" smtClean="0">
                <a:latin typeface="Bahnschrift" panose="020B0502040204020203" pitchFamily="34" charset="0"/>
              </a:rPr>
              <a:t>.</a:t>
            </a:r>
          </a:p>
          <a:p>
            <a:pPr marL="285750" indent="-285750">
              <a:buFont typeface="Wingdings" panose="05000000000000000000" pitchFamily="2" charset="2"/>
              <a:buChar char="v"/>
            </a:pPr>
            <a:endParaRPr lang="en-US" sz="1800" dirty="0">
              <a:latin typeface="Bahnschrift" panose="020B0502040204020203" pitchFamily="34" charset="0"/>
            </a:endParaRPr>
          </a:p>
          <a:p>
            <a:pPr marL="285750" indent="-285750">
              <a:buFont typeface="Wingdings" panose="05000000000000000000" pitchFamily="2" charset="2"/>
              <a:buChar char="v"/>
            </a:pPr>
            <a:r>
              <a:rPr lang="en-US" sz="1800" b="1" dirty="0">
                <a:solidFill>
                  <a:srgbClr val="FF0000"/>
                </a:solidFill>
                <a:latin typeface="Bahnschrift" panose="020B0502040204020203" pitchFamily="34" charset="0"/>
              </a:rPr>
              <a:t>His first film, "</a:t>
            </a:r>
            <a:r>
              <a:rPr lang="en-US" sz="1800" b="1" dirty="0" err="1">
                <a:solidFill>
                  <a:srgbClr val="FF0000"/>
                </a:solidFill>
                <a:latin typeface="Bahnschrift" panose="020B0502040204020203" pitchFamily="34" charset="0"/>
              </a:rPr>
              <a:t>Pather</a:t>
            </a:r>
            <a:r>
              <a:rPr lang="en-US" sz="1800" b="1" dirty="0">
                <a:solidFill>
                  <a:srgbClr val="FF0000"/>
                </a:solidFill>
                <a:latin typeface="Bahnschrift" panose="020B0502040204020203" pitchFamily="34" charset="0"/>
              </a:rPr>
              <a:t> Panchali" (1955), won numerous international awards</a:t>
            </a:r>
            <a:r>
              <a:rPr lang="en-US" sz="1800" dirty="0">
                <a:latin typeface="Bahnschrift" panose="020B0502040204020203" pitchFamily="34" charset="0"/>
              </a:rPr>
              <a:t>, including the Best Human Document award at the 1956 Cannes Film Festival. It is part of The </a:t>
            </a:r>
            <a:r>
              <a:rPr lang="en-US" sz="1800" dirty="0" err="1">
                <a:latin typeface="Bahnschrift" panose="020B0502040204020203" pitchFamily="34" charset="0"/>
              </a:rPr>
              <a:t>Apu</a:t>
            </a:r>
            <a:r>
              <a:rPr lang="en-US" sz="1800" dirty="0">
                <a:latin typeface="Bahnschrift" panose="020B0502040204020203" pitchFamily="34" charset="0"/>
              </a:rPr>
              <a:t> Trilogy, along with "</a:t>
            </a:r>
            <a:r>
              <a:rPr lang="en-US" sz="1800" dirty="0" err="1">
                <a:latin typeface="Bahnschrift" panose="020B0502040204020203" pitchFamily="34" charset="0"/>
              </a:rPr>
              <a:t>Aparajito</a:t>
            </a:r>
            <a:r>
              <a:rPr lang="en-US" sz="1800" dirty="0">
                <a:latin typeface="Bahnschrift" panose="020B0502040204020203" pitchFamily="34" charset="0"/>
              </a:rPr>
              <a:t>" (1956) and "</a:t>
            </a:r>
            <a:r>
              <a:rPr lang="en-US" sz="1800" dirty="0" err="1">
                <a:latin typeface="Bahnschrift" panose="020B0502040204020203" pitchFamily="34" charset="0"/>
              </a:rPr>
              <a:t>Apur</a:t>
            </a:r>
            <a:r>
              <a:rPr lang="en-US" sz="1800" dirty="0">
                <a:latin typeface="Bahnschrift" panose="020B0502040204020203" pitchFamily="34" charset="0"/>
              </a:rPr>
              <a:t> Sansar" (The World of </a:t>
            </a:r>
            <a:r>
              <a:rPr lang="en-US" sz="1800" dirty="0" err="1">
                <a:latin typeface="Bahnschrift" panose="020B0502040204020203" pitchFamily="34" charset="0"/>
              </a:rPr>
              <a:t>Apu</a:t>
            </a:r>
            <a:r>
              <a:rPr lang="en-US" sz="1800" dirty="0">
                <a:latin typeface="Bahnschrift" panose="020B0502040204020203" pitchFamily="34" charset="0"/>
              </a:rPr>
              <a:t>) (1959).</a:t>
            </a:r>
            <a:endParaRPr lang="en-IN" sz="1800" dirty="0">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4" name="Flowchart: Alternate Process 13">
            <a:extLst>
              <a:ext uri="{FF2B5EF4-FFF2-40B4-BE49-F238E27FC236}">
                <a16:creationId xmlns:a16="http://schemas.microsoft.com/office/drawing/2014/main" xmlns="" id="{A76E9C47-8A9D-69E7-4D20-CCFA1C421223}"/>
              </a:ext>
            </a:extLst>
          </p:cNvPr>
          <p:cNvSpPr/>
          <p:nvPr/>
        </p:nvSpPr>
        <p:spPr>
          <a:xfrm>
            <a:off x="597040" y="574835"/>
            <a:ext cx="3581526" cy="3273452"/>
          </a:xfrm>
          <a:prstGeom prst="flowChartAlternateProcess">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lowchart: Alternate Process 14">
            <a:extLst>
              <a:ext uri="{FF2B5EF4-FFF2-40B4-BE49-F238E27FC236}">
                <a16:creationId xmlns:a16="http://schemas.microsoft.com/office/drawing/2014/main" xmlns="" id="{EE297E9C-7598-9800-DBFB-8071246024CC}"/>
              </a:ext>
            </a:extLst>
          </p:cNvPr>
          <p:cNvSpPr/>
          <p:nvPr/>
        </p:nvSpPr>
        <p:spPr>
          <a:xfrm>
            <a:off x="4714498" y="593230"/>
            <a:ext cx="3581526" cy="3273452"/>
          </a:xfrm>
          <a:prstGeom prst="flowChartAlternateProcess">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a:extLst>
              <a:ext uri="{FF2B5EF4-FFF2-40B4-BE49-F238E27FC236}">
                <a16:creationId xmlns:a16="http://schemas.microsoft.com/office/drawing/2014/main" xmlns="" id="{3D5C3E0F-41F1-094D-B578-2163D8413DA1}"/>
              </a:ext>
            </a:extLst>
          </p:cNvPr>
          <p:cNvSpPr txBox="1"/>
          <p:nvPr/>
        </p:nvSpPr>
        <p:spPr>
          <a:xfrm>
            <a:off x="978946" y="4260028"/>
            <a:ext cx="6755802" cy="461665"/>
          </a:xfrm>
          <a:prstGeom prst="rect">
            <a:avLst/>
          </a:prstGeom>
          <a:noFill/>
        </p:spPr>
        <p:txBody>
          <a:bodyPr wrap="square" rtlCol="0">
            <a:spAutoFit/>
          </a:bodyPr>
          <a:lstStyle/>
          <a:p>
            <a:pPr algn="ctr"/>
            <a:r>
              <a:rPr lang="en-IN" sz="2400" dirty="0">
                <a:latin typeface="Baskerville Old Face" panose="02020602080505020303" pitchFamily="18" charset="0"/>
              </a:rPr>
              <a:t>Two best scene from </a:t>
            </a:r>
            <a:r>
              <a:rPr lang="en-IN" sz="2400" dirty="0">
                <a:solidFill>
                  <a:srgbClr val="FF0000"/>
                </a:solidFill>
                <a:latin typeface="Baskerville Old Face" panose="02020602080505020303" pitchFamily="18" charset="0"/>
              </a:rPr>
              <a:t>PATHER PANCHALI</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grpSp>
        <p:nvGrpSpPr>
          <p:cNvPr id="1366" name="Google Shape;1366;p34"/>
          <p:cNvGrpSpPr/>
          <p:nvPr/>
        </p:nvGrpSpPr>
        <p:grpSpPr>
          <a:xfrm rot="-868909">
            <a:off x="8237037" y="-237334"/>
            <a:ext cx="1362152" cy="1468614"/>
            <a:chOff x="921375" y="2920690"/>
            <a:chExt cx="1565427" cy="1687776"/>
          </a:xfrm>
        </p:grpSpPr>
        <p:sp>
          <p:nvSpPr>
            <p:cNvPr id="1367" name="Google Shape;1367;p34"/>
            <p:cNvSpPr/>
            <p:nvPr/>
          </p:nvSpPr>
          <p:spPr>
            <a:xfrm>
              <a:off x="921375" y="2920690"/>
              <a:ext cx="1544042" cy="1687776"/>
            </a:xfrm>
            <a:custGeom>
              <a:avLst/>
              <a:gdLst/>
              <a:ahLst/>
              <a:cxnLst/>
              <a:rect l="l" t="t" r="r" b="b"/>
              <a:pathLst>
                <a:path w="51123" h="55882" extrusionOk="0">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w="1905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4"/>
            <p:cNvSpPr/>
            <p:nvPr/>
          </p:nvSpPr>
          <p:spPr>
            <a:xfrm>
              <a:off x="1048227" y="3285905"/>
              <a:ext cx="1438575" cy="1176991"/>
            </a:xfrm>
            <a:custGeom>
              <a:avLst/>
              <a:gdLst/>
              <a:ahLst/>
              <a:cxnLst/>
              <a:rect l="l" t="t" r="r" b="b"/>
              <a:pathLst>
                <a:path w="47631" h="38970" extrusionOk="0">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4"/>
            <p:cNvSpPr/>
            <p:nvPr/>
          </p:nvSpPr>
          <p:spPr>
            <a:xfrm>
              <a:off x="1896564" y="3381467"/>
              <a:ext cx="242707" cy="223831"/>
            </a:xfrm>
            <a:custGeom>
              <a:avLst/>
              <a:gdLst/>
              <a:ahLst/>
              <a:cxnLst/>
              <a:rect l="l" t="t" r="r" b="b"/>
              <a:pathLst>
                <a:path w="8036" h="7411" extrusionOk="0">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4"/>
            <p:cNvSpPr/>
            <p:nvPr/>
          </p:nvSpPr>
          <p:spPr>
            <a:xfrm>
              <a:off x="1427544" y="4335609"/>
              <a:ext cx="255483" cy="223740"/>
            </a:xfrm>
            <a:custGeom>
              <a:avLst/>
              <a:gdLst/>
              <a:ahLst/>
              <a:cxnLst/>
              <a:rect l="l" t="t" r="r" b="b"/>
              <a:pathLst>
                <a:path w="8459" h="7408" extrusionOk="0">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4"/>
            <p:cNvSpPr/>
            <p:nvPr/>
          </p:nvSpPr>
          <p:spPr>
            <a:xfrm>
              <a:off x="1037489" y="2949180"/>
              <a:ext cx="711722" cy="462068"/>
            </a:xfrm>
            <a:custGeom>
              <a:avLst/>
              <a:gdLst/>
              <a:ahLst/>
              <a:cxnLst/>
              <a:rect l="l" t="t" r="r" b="b"/>
              <a:pathLst>
                <a:path w="23565" h="15299" extrusionOk="0">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4"/>
            <p:cNvSpPr/>
            <p:nvPr/>
          </p:nvSpPr>
          <p:spPr>
            <a:xfrm>
              <a:off x="1071695" y="3060107"/>
              <a:ext cx="634796" cy="416432"/>
            </a:xfrm>
            <a:custGeom>
              <a:avLst/>
              <a:gdLst/>
              <a:ahLst/>
              <a:cxnLst/>
              <a:rect l="l" t="t" r="r" b="b"/>
              <a:pathLst>
                <a:path w="21018" h="13788" extrusionOk="0">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4"/>
            <p:cNvSpPr/>
            <p:nvPr/>
          </p:nvSpPr>
          <p:spPr>
            <a:xfrm>
              <a:off x="1066923" y="3144464"/>
              <a:ext cx="717974" cy="738934"/>
            </a:xfrm>
            <a:custGeom>
              <a:avLst/>
              <a:gdLst/>
              <a:ahLst/>
              <a:cxnLst/>
              <a:rect l="l" t="t" r="r" b="b"/>
              <a:pathLst>
                <a:path w="23772" h="24466" extrusionOk="0">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4"/>
            <p:cNvSpPr/>
            <p:nvPr/>
          </p:nvSpPr>
          <p:spPr>
            <a:xfrm>
              <a:off x="994738" y="3273431"/>
              <a:ext cx="308972" cy="621265"/>
            </a:xfrm>
            <a:custGeom>
              <a:avLst/>
              <a:gdLst/>
              <a:ahLst/>
              <a:cxnLst/>
              <a:rect l="l" t="t" r="r" b="b"/>
              <a:pathLst>
                <a:path w="10230" h="20570" extrusionOk="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4"/>
            <p:cNvSpPr/>
            <p:nvPr/>
          </p:nvSpPr>
          <p:spPr>
            <a:xfrm>
              <a:off x="1228810" y="3193786"/>
              <a:ext cx="254909" cy="676838"/>
            </a:xfrm>
            <a:custGeom>
              <a:avLst/>
              <a:gdLst/>
              <a:ahLst/>
              <a:cxnLst/>
              <a:rect l="l" t="t" r="r" b="b"/>
              <a:pathLst>
                <a:path w="8440" h="22410" extrusionOk="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4"/>
            <p:cNvSpPr/>
            <p:nvPr/>
          </p:nvSpPr>
          <p:spPr>
            <a:xfrm>
              <a:off x="1494655" y="3125225"/>
              <a:ext cx="238872" cy="719575"/>
            </a:xfrm>
            <a:custGeom>
              <a:avLst/>
              <a:gdLst/>
              <a:ahLst/>
              <a:cxnLst/>
              <a:rect l="l" t="t" r="r" b="b"/>
              <a:pathLst>
                <a:path w="7909" h="23825" extrusionOk="0">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4"/>
            <p:cNvSpPr/>
            <p:nvPr/>
          </p:nvSpPr>
          <p:spPr>
            <a:xfrm>
              <a:off x="1566538" y="3187262"/>
              <a:ext cx="57657" cy="128210"/>
            </a:xfrm>
            <a:custGeom>
              <a:avLst/>
              <a:gdLst/>
              <a:ahLst/>
              <a:cxnLst/>
              <a:rect l="l" t="t" r="r" b="b"/>
              <a:pathLst>
                <a:path w="1909" h="4245" extrusionOk="0">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4"/>
            <p:cNvSpPr/>
            <p:nvPr/>
          </p:nvSpPr>
          <p:spPr>
            <a:xfrm>
              <a:off x="1590609" y="3343411"/>
              <a:ext cx="42495" cy="83208"/>
            </a:xfrm>
            <a:custGeom>
              <a:avLst/>
              <a:gdLst/>
              <a:ahLst/>
              <a:cxnLst/>
              <a:rect l="l" t="t" r="r" b="b"/>
              <a:pathLst>
                <a:path w="1407" h="2755" extrusionOk="0">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4"/>
            <p:cNvSpPr/>
            <p:nvPr/>
          </p:nvSpPr>
          <p:spPr>
            <a:xfrm>
              <a:off x="1645277" y="3102361"/>
              <a:ext cx="168137" cy="728454"/>
            </a:xfrm>
            <a:custGeom>
              <a:avLst/>
              <a:gdLst/>
              <a:ahLst/>
              <a:cxnLst/>
              <a:rect l="l" t="t" r="r" b="b"/>
              <a:pathLst>
                <a:path w="5567" h="24119" extrusionOk="0">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4"/>
            <p:cNvSpPr/>
            <p:nvPr/>
          </p:nvSpPr>
          <p:spPr>
            <a:xfrm>
              <a:off x="1079125" y="3534052"/>
              <a:ext cx="734283" cy="360950"/>
            </a:xfrm>
            <a:custGeom>
              <a:avLst/>
              <a:gdLst/>
              <a:ahLst/>
              <a:cxnLst/>
              <a:rect l="l" t="t" r="r" b="b"/>
              <a:pathLst>
                <a:path w="24312" h="11951" extrusionOk="0">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4"/>
            <p:cNvSpPr/>
            <p:nvPr/>
          </p:nvSpPr>
          <p:spPr>
            <a:xfrm>
              <a:off x="957317" y="3628527"/>
              <a:ext cx="1293331" cy="661827"/>
            </a:xfrm>
            <a:custGeom>
              <a:avLst/>
              <a:gdLst/>
              <a:ahLst/>
              <a:cxnLst/>
              <a:rect l="l" t="t" r="r" b="b"/>
              <a:pathLst>
                <a:path w="42822" h="21913" extrusionOk="0">
                  <a:moveTo>
                    <a:pt x="1" y="0"/>
                  </a:moveTo>
                  <a:lnTo>
                    <a:pt x="1" y="21912"/>
                  </a:lnTo>
                  <a:lnTo>
                    <a:pt x="42822" y="21912"/>
                  </a:lnTo>
                  <a:lnTo>
                    <a:pt x="428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4"/>
            <p:cNvSpPr/>
            <p:nvPr/>
          </p:nvSpPr>
          <p:spPr>
            <a:xfrm>
              <a:off x="2250632" y="3628527"/>
              <a:ext cx="68650" cy="661827"/>
            </a:xfrm>
            <a:custGeom>
              <a:avLst/>
              <a:gdLst/>
              <a:ahLst/>
              <a:cxnLst/>
              <a:rect l="l" t="t" r="r" b="b"/>
              <a:pathLst>
                <a:path w="2273" h="21913" extrusionOk="0">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4"/>
            <p:cNvSpPr/>
            <p:nvPr/>
          </p:nvSpPr>
          <p:spPr>
            <a:xfrm>
              <a:off x="1020289" y="3693282"/>
              <a:ext cx="1160561" cy="520721"/>
            </a:xfrm>
            <a:custGeom>
              <a:avLst/>
              <a:gdLst/>
              <a:ahLst/>
              <a:cxnLst/>
              <a:rect l="l" t="t" r="r" b="b"/>
              <a:pathLst>
                <a:path w="38426" h="17241" extrusionOk="0">
                  <a:moveTo>
                    <a:pt x="1" y="0"/>
                  </a:moveTo>
                  <a:lnTo>
                    <a:pt x="1" y="17241"/>
                  </a:lnTo>
                  <a:lnTo>
                    <a:pt x="38425" y="17241"/>
                  </a:lnTo>
                  <a:lnTo>
                    <a:pt x="384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4"/>
            <p:cNvSpPr/>
            <p:nvPr/>
          </p:nvSpPr>
          <p:spPr>
            <a:xfrm>
              <a:off x="991174" y="3723274"/>
              <a:ext cx="1225617" cy="464303"/>
            </a:xfrm>
            <a:custGeom>
              <a:avLst/>
              <a:gdLst/>
              <a:ahLst/>
              <a:cxnLst/>
              <a:rect l="l" t="t" r="r" b="b"/>
              <a:pathLst>
                <a:path w="40580" h="15373" extrusionOk="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4"/>
            <p:cNvSpPr/>
            <p:nvPr/>
          </p:nvSpPr>
          <p:spPr>
            <a:xfrm>
              <a:off x="2200435" y="3645441"/>
              <a:ext cx="35065" cy="35397"/>
            </a:xfrm>
            <a:custGeom>
              <a:avLst/>
              <a:gdLst/>
              <a:ahLst/>
              <a:cxnLst/>
              <a:rect l="l" t="t" r="r" b="b"/>
              <a:pathLst>
                <a:path w="1161" h="1172" extrusionOk="0">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4"/>
            <p:cNvSpPr/>
            <p:nvPr/>
          </p:nvSpPr>
          <p:spPr>
            <a:xfrm>
              <a:off x="2194183" y="3718532"/>
              <a:ext cx="41317" cy="35186"/>
            </a:xfrm>
            <a:custGeom>
              <a:avLst/>
              <a:gdLst/>
              <a:ahLst/>
              <a:cxnLst/>
              <a:rect l="l" t="t" r="r" b="b"/>
              <a:pathLst>
                <a:path w="1368" h="1165" extrusionOk="0">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4"/>
            <p:cNvSpPr/>
            <p:nvPr/>
          </p:nvSpPr>
          <p:spPr>
            <a:xfrm>
              <a:off x="2200435" y="3791291"/>
              <a:ext cx="35065" cy="35397"/>
            </a:xfrm>
            <a:custGeom>
              <a:avLst/>
              <a:gdLst/>
              <a:ahLst/>
              <a:cxnLst/>
              <a:rect l="l" t="t" r="r" b="b"/>
              <a:pathLst>
                <a:path w="1161" h="1172" extrusionOk="0">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4"/>
            <p:cNvSpPr/>
            <p:nvPr/>
          </p:nvSpPr>
          <p:spPr>
            <a:xfrm>
              <a:off x="2194183" y="3864382"/>
              <a:ext cx="41317" cy="35307"/>
            </a:xfrm>
            <a:custGeom>
              <a:avLst/>
              <a:gdLst/>
              <a:ahLst/>
              <a:cxnLst/>
              <a:rect l="l" t="t" r="r" b="b"/>
              <a:pathLst>
                <a:path w="1368" h="1169" extrusionOk="0">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4"/>
            <p:cNvSpPr/>
            <p:nvPr/>
          </p:nvSpPr>
          <p:spPr>
            <a:xfrm>
              <a:off x="2200435" y="3937443"/>
              <a:ext cx="35065" cy="35065"/>
            </a:xfrm>
            <a:custGeom>
              <a:avLst/>
              <a:gdLst/>
              <a:ahLst/>
              <a:cxnLst/>
              <a:rect l="l" t="t" r="r" b="b"/>
              <a:pathLst>
                <a:path w="1161" h="1161" extrusionOk="0">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4"/>
            <p:cNvSpPr/>
            <p:nvPr/>
          </p:nvSpPr>
          <p:spPr>
            <a:xfrm>
              <a:off x="2200435" y="4010202"/>
              <a:ext cx="35065" cy="35397"/>
            </a:xfrm>
            <a:custGeom>
              <a:avLst/>
              <a:gdLst/>
              <a:ahLst/>
              <a:cxnLst/>
              <a:rect l="l" t="t" r="r" b="b"/>
              <a:pathLst>
                <a:path w="1161" h="1172" extrusionOk="0">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4"/>
            <p:cNvSpPr/>
            <p:nvPr/>
          </p:nvSpPr>
          <p:spPr>
            <a:xfrm>
              <a:off x="2194183" y="4083293"/>
              <a:ext cx="41317" cy="35307"/>
            </a:xfrm>
            <a:custGeom>
              <a:avLst/>
              <a:gdLst/>
              <a:ahLst/>
              <a:cxnLst/>
              <a:rect l="l" t="t" r="r" b="b"/>
              <a:pathLst>
                <a:path w="1368" h="1169" extrusionOk="0">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4"/>
            <p:cNvSpPr/>
            <p:nvPr/>
          </p:nvSpPr>
          <p:spPr>
            <a:xfrm>
              <a:off x="2200435" y="4156354"/>
              <a:ext cx="35065" cy="35095"/>
            </a:xfrm>
            <a:custGeom>
              <a:avLst/>
              <a:gdLst/>
              <a:ahLst/>
              <a:cxnLst/>
              <a:rect l="l" t="t" r="r" b="b"/>
              <a:pathLst>
                <a:path w="1161" h="1162" extrusionOk="0">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4"/>
            <p:cNvSpPr/>
            <p:nvPr/>
          </p:nvSpPr>
          <p:spPr>
            <a:xfrm>
              <a:off x="2194183" y="4229143"/>
              <a:ext cx="41317" cy="35397"/>
            </a:xfrm>
            <a:custGeom>
              <a:avLst/>
              <a:gdLst/>
              <a:ahLst/>
              <a:cxnLst/>
              <a:rect l="l" t="t" r="r" b="b"/>
              <a:pathLst>
                <a:path w="1368" h="1172" extrusionOk="0">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4"/>
            <p:cNvSpPr/>
            <p:nvPr/>
          </p:nvSpPr>
          <p:spPr>
            <a:xfrm>
              <a:off x="973958"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4"/>
            <p:cNvSpPr/>
            <p:nvPr/>
          </p:nvSpPr>
          <p:spPr>
            <a:xfrm>
              <a:off x="1047019" y="3641605"/>
              <a:ext cx="41045" cy="35458"/>
            </a:xfrm>
            <a:custGeom>
              <a:avLst/>
              <a:gdLst/>
              <a:ahLst/>
              <a:cxnLst/>
              <a:rect l="l" t="t" r="r" b="b"/>
              <a:pathLst>
                <a:path w="1359" h="1174" extrusionOk="0">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4"/>
            <p:cNvSpPr/>
            <p:nvPr/>
          </p:nvSpPr>
          <p:spPr>
            <a:xfrm>
              <a:off x="1122556" y="3643055"/>
              <a:ext cx="41226" cy="35216"/>
            </a:xfrm>
            <a:custGeom>
              <a:avLst/>
              <a:gdLst/>
              <a:ahLst/>
              <a:cxnLst/>
              <a:rect l="l" t="t" r="r" b="b"/>
              <a:pathLst>
                <a:path w="1365" h="1166" extrusionOk="0">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4"/>
            <p:cNvSpPr/>
            <p:nvPr/>
          </p:nvSpPr>
          <p:spPr>
            <a:xfrm>
              <a:off x="1194077" y="3643055"/>
              <a:ext cx="41317" cy="35216"/>
            </a:xfrm>
            <a:custGeom>
              <a:avLst/>
              <a:gdLst/>
              <a:ahLst/>
              <a:cxnLst/>
              <a:rect l="l" t="t" r="r" b="b"/>
              <a:pathLst>
                <a:path w="1368" h="1166" extrusionOk="0">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4"/>
            <p:cNvSpPr/>
            <p:nvPr/>
          </p:nvSpPr>
          <p:spPr>
            <a:xfrm>
              <a:off x="1265959" y="3643085"/>
              <a:ext cx="41015" cy="35186"/>
            </a:xfrm>
            <a:custGeom>
              <a:avLst/>
              <a:gdLst/>
              <a:ahLst/>
              <a:cxnLst/>
              <a:rect l="l" t="t" r="r" b="b"/>
              <a:pathLst>
                <a:path w="1358" h="1165" extrusionOk="0">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4"/>
            <p:cNvSpPr/>
            <p:nvPr/>
          </p:nvSpPr>
          <p:spPr>
            <a:xfrm>
              <a:off x="1337631" y="3643055"/>
              <a:ext cx="41226" cy="35216"/>
            </a:xfrm>
            <a:custGeom>
              <a:avLst/>
              <a:gdLst/>
              <a:ahLst/>
              <a:cxnLst/>
              <a:rect l="l" t="t" r="r" b="b"/>
              <a:pathLst>
                <a:path w="1365" h="1166" extrusionOk="0">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4"/>
            <p:cNvSpPr/>
            <p:nvPr/>
          </p:nvSpPr>
          <p:spPr>
            <a:xfrm>
              <a:off x="1409423" y="3643055"/>
              <a:ext cx="41015" cy="35216"/>
            </a:xfrm>
            <a:custGeom>
              <a:avLst/>
              <a:gdLst/>
              <a:ahLst/>
              <a:cxnLst/>
              <a:rect l="l" t="t" r="r" b="b"/>
              <a:pathLst>
                <a:path w="1358" h="1166" extrusionOk="0">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4"/>
            <p:cNvSpPr/>
            <p:nvPr/>
          </p:nvSpPr>
          <p:spPr>
            <a:xfrm>
              <a:off x="1481003" y="3643085"/>
              <a:ext cx="41317" cy="35186"/>
            </a:xfrm>
            <a:custGeom>
              <a:avLst/>
              <a:gdLst/>
              <a:ahLst/>
              <a:cxnLst/>
              <a:rect l="l" t="t" r="r" b="b"/>
              <a:pathLst>
                <a:path w="1368" h="1165" extrusionOk="0">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4"/>
            <p:cNvSpPr/>
            <p:nvPr/>
          </p:nvSpPr>
          <p:spPr>
            <a:xfrm>
              <a:off x="1552584" y="3643055"/>
              <a:ext cx="41317" cy="35216"/>
            </a:xfrm>
            <a:custGeom>
              <a:avLst/>
              <a:gdLst/>
              <a:ahLst/>
              <a:cxnLst/>
              <a:rect l="l" t="t" r="r" b="b"/>
              <a:pathLst>
                <a:path w="1368" h="1166" extrusionOk="0">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4"/>
            <p:cNvSpPr/>
            <p:nvPr/>
          </p:nvSpPr>
          <p:spPr>
            <a:xfrm>
              <a:off x="1624467" y="3643085"/>
              <a:ext cx="41317" cy="35186"/>
            </a:xfrm>
            <a:custGeom>
              <a:avLst/>
              <a:gdLst/>
              <a:ahLst/>
              <a:cxnLst/>
              <a:rect l="l" t="t" r="r" b="b"/>
              <a:pathLst>
                <a:path w="1368" h="1165" extrusionOk="0">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4"/>
            <p:cNvSpPr/>
            <p:nvPr/>
          </p:nvSpPr>
          <p:spPr>
            <a:xfrm>
              <a:off x="1696138" y="3643055"/>
              <a:ext cx="41226" cy="35216"/>
            </a:xfrm>
            <a:custGeom>
              <a:avLst/>
              <a:gdLst/>
              <a:ahLst/>
              <a:cxnLst/>
              <a:rect l="l" t="t" r="r" b="b"/>
              <a:pathLst>
                <a:path w="1365" h="1166" extrusionOk="0">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4"/>
            <p:cNvSpPr/>
            <p:nvPr/>
          </p:nvSpPr>
          <p:spPr>
            <a:xfrm>
              <a:off x="1768021" y="3643085"/>
              <a:ext cx="40955" cy="35095"/>
            </a:xfrm>
            <a:custGeom>
              <a:avLst/>
              <a:gdLst/>
              <a:ahLst/>
              <a:cxnLst/>
              <a:rect l="l" t="t" r="r" b="b"/>
              <a:pathLst>
                <a:path w="1356" h="1162" extrusionOk="0">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4"/>
            <p:cNvSpPr/>
            <p:nvPr/>
          </p:nvSpPr>
          <p:spPr>
            <a:xfrm>
              <a:off x="1839541"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4"/>
            <p:cNvSpPr/>
            <p:nvPr/>
          </p:nvSpPr>
          <p:spPr>
            <a:xfrm>
              <a:off x="1911212" y="3643055"/>
              <a:ext cx="41226" cy="35216"/>
            </a:xfrm>
            <a:custGeom>
              <a:avLst/>
              <a:gdLst/>
              <a:ahLst/>
              <a:cxnLst/>
              <a:rect l="l" t="t" r="r" b="b"/>
              <a:pathLst>
                <a:path w="1365" h="1166" extrusionOk="0">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4"/>
            <p:cNvSpPr/>
            <p:nvPr/>
          </p:nvSpPr>
          <p:spPr>
            <a:xfrm>
              <a:off x="1983005" y="3643055"/>
              <a:ext cx="41317" cy="35216"/>
            </a:xfrm>
            <a:custGeom>
              <a:avLst/>
              <a:gdLst/>
              <a:ahLst/>
              <a:cxnLst/>
              <a:rect l="l" t="t" r="r" b="b"/>
              <a:pathLst>
                <a:path w="1368" h="1166" extrusionOk="0">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4"/>
            <p:cNvSpPr/>
            <p:nvPr/>
          </p:nvSpPr>
          <p:spPr>
            <a:xfrm>
              <a:off x="2054887" y="3643085"/>
              <a:ext cx="41317" cy="35186"/>
            </a:xfrm>
            <a:custGeom>
              <a:avLst/>
              <a:gdLst/>
              <a:ahLst/>
              <a:cxnLst/>
              <a:rect l="l" t="t" r="r" b="b"/>
              <a:pathLst>
                <a:path w="1368" h="1165" extrusionOk="0">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4"/>
            <p:cNvSpPr/>
            <p:nvPr/>
          </p:nvSpPr>
          <p:spPr>
            <a:xfrm>
              <a:off x="2126559" y="3643055"/>
              <a:ext cx="40924" cy="35216"/>
            </a:xfrm>
            <a:custGeom>
              <a:avLst/>
              <a:gdLst/>
              <a:ahLst/>
              <a:cxnLst/>
              <a:rect l="l" t="t" r="r" b="b"/>
              <a:pathLst>
                <a:path w="1355" h="1166" extrusionOk="0">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4"/>
            <p:cNvSpPr/>
            <p:nvPr/>
          </p:nvSpPr>
          <p:spPr>
            <a:xfrm>
              <a:off x="979908"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4"/>
            <p:cNvSpPr/>
            <p:nvPr/>
          </p:nvSpPr>
          <p:spPr>
            <a:xfrm>
              <a:off x="1047019" y="4231801"/>
              <a:ext cx="41045" cy="35307"/>
            </a:xfrm>
            <a:custGeom>
              <a:avLst/>
              <a:gdLst/>
              <a:ahLst/>
              <a:cxnLst/>
              <a:rect l="l" t="t" r="r" b="b"/>
              <a:pathLst>
                <a:path w="1359" h="1169" extrusionOk="0">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4"/>
            <p:cNvSpPr/>
            <p:nvPr/>
          </p:nvSpPr>
          <p:spPr>
            <a:xfrm>
              <a:off x="1122466" y="4233009"/>
              <a:ext cx="41317" cy="35307"/>
            </a:xfrm>
            <a:custGeom>
              <a:avLst/>
              <a:gdLst/>
              <a:ahLst/>
              <a:cxnLst/>
              <a:rect l="l" t="t" r="r" b="b"/>
              <a:pathLst>
                <a:path w="1368" h="1169" extrusionOk="0">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4"/>
            <p:cNvSpPr/>
            <p:nvPr/>
          </p:nvSpPr>
          <p:spPr>
            <a:xfrm>
              <a:off x="1194077" y="4233009"/>
              <a:ext cx="41317" cy="35156"/>
            </a:xfrm>
            <a:custGeom>
              <a:avLst/>
              <a:gdLst/>
              <a:ahLst/>
              <a:cxnLst/>
              <a:rect l="l" t="t" r="r" b="b"/>
              <a:pathLst>
                <a:path w="1368" h="1164" extrusionOk="0">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4"/>
            <p:cNvSpPr/>
            <p:nvPr/>
          </p:nvSpPr>
          <p:spPr>
            <a:xfrm>
              <a:off x="1271879"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4"/>
            <p:cNvSpPr/>
            <p:nvPr/>
          </p:nvSpPr>
          <p:spPr>
            <a:xfrm>
              <a:off x="1337540" y="4233009"/>
              <a:ext cx="41317" cy="35307"/>
            </a:xfrm>
            <a:custGeom>
              <a:avLst/>
              <a:gdLst/>
              <a:ahLst/>
              <a:cxnLst/>
              <a:rect l="l" t="t" r="r" b="b"/>
              <a:pathLst>
                <a:path w="1368" h="1169" extrusionOk="0">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4"/>
            <p:cNvSpPr/>
            <p:nvPr/>
          </p:nvSpPr>
          <p:spPr>
            <a:xfrm>
              <a:off x="1415373" y="4233009"/>
              <a:ext cx="35065" cy="35065"/>
            </a:xfrm>
            <a:custGeom>
              <a:avLst/>
              <a:gdLst/>
              <a:ahLst/>
              <a:cxnLst/>
              <a:rect l="l" t="t" r="r" b="b"/>
              <a:pathLst>
                <a:path w="1161" h="1161" extrusionOk="0">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4"/>
            <p:cNvSpPr/>
            <p:nvPr/>
          </p:nvSpPr>
          <p:spPr>
            <a:xfrm>
              <a:off x="1486953" y="4233009"/>
              <a:ext cx="35367" cy="35065"/>
            </a:xfrm>
            <a:custGeom>
              <a:avLst/>
              <a:gdLst/>
              <a:ahLst/>
              <a:cxnLst/>
              <a:rect l="l" t="t" r="r" b="b"/>
              <a:pathLst>
                <a:path w="1171" h="1161" extrusionOk="0">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4"/>
            <p:cNvSpPr/>
            <p:nvPr/>
          </p:nvSpPr>
          <p:spPr>
            <a:xfrm>
              <a:off x="1552584" y="4233009"/>
              <a:ext cx="41317" cy="35307"/>
            </a:xfrm>
            <a:custGeom>
              <a:avLst/>
              <a:gdLst/>
              <a:ahLst/>
              <a:cxnLst/>
              <a:rect l="l" t="t" r="r" b="b"/>
              <a:pathLst>
                <a:path w="1368" h="1169" extrusionOk="0">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4"/>
            <p:cNvSpPr/>
            <p:nvPr/>
          </p:nvSpPr>
          <p:spPr>
            <a:xfrm>
              <a:off x="1630417"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4"/>
            <p:cNvSpPr/>
            <p:nvPr/>
          </p:nvSpPr>
          <p:spPr>
            <a:xfrm>
              <a:off x="1701997" y="4233009"/>
              <a:ext cx="35367" cy="35065"/>
            </a:xfrm>
            <a:custGeom>
              <a:avLst/>
              <a:gdLst/>
              <a:ahLst/>
              <a:cxnLst/>
              <a:rect l="l" t="t" r="r" b="b"/>
              <a:pathLst>
                <a:path w="1171" h="1161" extrusionOk="0">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4"/>
            <p:cNvSpPr/>
            <p:nvPr/>
          </p:nvSpPr>
          <p:spPr>
            <a:xfrm>
              <a:off x="1767930" y="4233009"/>
              <a:ext cx="41045" cy="35156"/>
            </a:xfrm>
            <a:custGeom>
              <a:avLst/>
              <a:gdLst/>
              <a:ahLst/>
              <a:cxnLst/>
              <a:rect l="l" t="t" r="r" b="b"/>
              <a:pathLst>
                <a:path w="1359" h="1164" extrusionOk="0">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4"/>
            <p:cNvSpPr/>
            <p:nvPr/>
          </p:nvSpPr>
          <p:spPr>
            <a:xfrm>
              <a:off x="1845461" y="4233009"/>
              <a:ext cx="35397" cy="35065"/>
            </a:xfrm>
            <a:custGeom>
              <a:avLst/>
              <a:gdLst/>
              <a:ahLst/>
              <a:cxnLst/>
              <a:rect l="l" t="t" r="r" b="b"/>
              <a:pathLst>
                <a:path w="1172" h="1161" extrusionOk="0">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4"/>
            <p:cNvSpPr/>
            <p:nvPr/>
          </p:nvSpPr>
          <p:spPr>
            <a:xfrm>
              <a:off x="1917344" y="4233009"/>
              <a:ext cx="35095" cy="35065"/>
            </a:xfrm>
            <a:custGeom>
              <a:avLst/>
              <a:gdLst/>
              <a:ahLst/>
              <a:cxnLst/>
              <a:rect l="l" t="t" r="r" b="b"/>
              <a:pathLst>
                <a:path w="1162" h="1161" extrusionOk="0">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4"/>
            <p:cNvSpPr/>
            <p:nvPr/>
          </p:nvSpPr>
          <p:spPr>
            <a:xfrm>
              <a:off x="1983005" y="4233009"/>
              <a:ext cx="41317" cy="35156"/>
            </a:xfrm>
            <a:custGeom>
              <a:avLst/>
              <a:gdLst/>
              <a:ahLst/>
              <a:cxnLst/>
              <a:rect l="l" t="t" r="r" b="b"/>
              <a:pathLst>
                <a:path w="1368" h="1164" extrusionOk="0">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4"/>
            <p:cNvSpPr/>
            <p:nvPr/>
          </p:nvSpPr>
          <p:spPr>
            <a:xfrm>
              <a:off x="2060535" y="4233009"/>
              <a:ext cx="35367" cy="35065"/>
            </a:xfrm>
            <a:custGeom>
              <a:avLst/>
              <a:gdLst/>
              <a:ahLst/>
              <a:cxnLst/>
              <a:rect l="l" t="t" r="r" b="b"/>
              <a:pathLst>
                <a:path w="1171" h="1161" extrusionOk="0">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4"/>
            <p:cNvSpPr/>
            <p:nvPr/>
          </p:nvSpPr>
          <p:spPr>
            <a:xfrm>
              <a:off x="2132418" y="4233009"/>
              <a:ext cx="35065" cy="35065"/>
            </a:xfrm>
            <a:custGeom>
              <a:avLst/>
              <a:gdLst/>
              <a:ahLst/>
              <a:cxnLst/>
              <a:rect l="l" t="t" r="r" b="b"/>
              <a:pathLst>
                <a:path w="1161" h="1161" extrusionOk="0">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4"/>
            <p:cNvSpPr/>
            <p:nvPr/>
          </p:nvSpPr>
          <p:spPr>
            <a:xfrm>
              <a:off x="967737" y="3714666"/>
              <a:ext cx="41317" cy="35186"/>
            </a:xfrm>
            <a:custGeom>
              <a:avLst/>
              <a:gdLst/>
              <a:ahLst/>
              <a:cxnLst/>
              <a:rect l="l" t="t" r="r" b="b"/>
              <a:pathLst>
                <a:path w="1368" h="1165" extrusionOk="0">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4"/>
            <p:cNvSpPr/>
            <p:nvPr/>
          </p:nvSpPr>
          <p:spPr>
            <a:xfrm>
              <a:off x="967737" y="3787727"/>
              <a:ext cx="41317" cy="35186"/>
            </a:xfrm>
            <a:custGeom>
              <a:avLst/>
              <a:gdLst/>
              <a:ahLst/>
              <a:cxnLst/>
              <a:rect l="l" t="t" r="r" b="b"/>
              <a:pathLst>
                <a:path w="1368" h="1165" extrusionOk="0">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4"/>
            <p:cNvSpPr/>
            <p:nvPr/>
          </p:nvSpPr>
          <p:spPr>
            <a:xfrm>
              <a:off x="967737" y="3860516"/>
              <a:ext cx="41317" cy="35307"/>
            </a:xfrm>
            <a:custGeom>
              <a:avLst/>
              <a:gdLst/>
              <a:ahLst/>
              <a:cxnLst/>
              <a:rect l="l" t="t" r="r" b="b"/>
              <a:pathLst>
                <a:path w="1368" h="1169" extrusionOk="0">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4"/>
            <p:cNvSpPr/>
            <p:nvPr/>
          </p:nvSpPr>
          <p:spPr>
            <a:xfrm>
              <a:off x="967737" y="3933577"/>
              <a:ext cx="41317" cy="35186"/>
            </a:xfrm>
            <a:custGeom>
              <a:avLst/>
              <a:gdLst/>
              <a:ahLst/>
              <a:cxnLst/>
              <a:rect l="l" t="t" r="r" b="b"/>
              <a:pathLst>
                <a:path w="1368" h="1165" extrusionOk="0">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4"/>
            <p:cNvSpPr/>
            <p:nvPr/>
          </p:nvSpPr>
          <p:spPr>
            <a:xfrm>
              <a:off x="967737" y="4006638"/>
              <a:ext cx="41317" cy="35186"/>
            </a:xfrm>
            <a:custGeom>
              <a:avLst/>
              <a:gdLst/>
              <a:ahLst/>
              <a:cxnLst/>
              <a:rect l="l" t="t" r="r" b="b"/>
              <a:pathLst>
                <a:path w="1368" h="1165" extrusionOk="0">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4"/>
            <p:cNvSpPr/>
            <p:nvPr/>
          </p:nvSpPr>
          <p:spPr>
            <a:xfrm>
              <a:off x="967737" y="4079427"/>
              <a:ext cx="41317" cy="35337"/>
            </a:xfrm>
            <a:custGeom>
              <a:avLst/>
              <a:gdLst/>
              <a:ahLst/>
              <a:cxnLst/>
              <a:rect l="l" t="t" r="r" b="b"/>
              <a:pathLst>
                <a:path w="1368" h="1170" extrusionOk="0">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4"/>
            <p:cNvSpPr/>
            <p:nvPr/>
          </p:nvSpPr>
          <p:spPr>
            <a:xfrm>
              <a:off x="967737" y="4152488"/>
              <a:ext cx="41317" cy="35186"/>
            </a:xfrm>
            <a:custGeom>
              <a:avLst/>
              <a:gdLst/>
              <a:ahLst/>
              <a:cxnLst/>
              <a:rect l="l" t="t" r="r" b="b"/>
              <a:pathLst>
                <a:path w="1368" h="1165" extrusionOk="0">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4"/>
            <p:cNvSpPr/>
            <p:nvPr/>
          </p:nvSpPr>
          <p:spPr>
            <a:xfrm>
              <a:off x="1296827" y="3796637"/>
              <a:ext cx="115585" cy="111417"/>
            </a:xfrm>
            <a:custGeom>
              <a:avLst/>
              <a:gdLst/>
              <a:ahLst/>
              <a:cxnLst/>
              <a:rect l="l" t="t" r="r" b="b"/>
              <a:pathLst>
                <a:path w="3827" h="3689" extrusionOk="0">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4"/>
            <p:cNvSpPr/>
            <p:nvPr/>
          </p:nvSpPr>
          <p:spPr>
            <a:xfrm>
              <a:off x="1454576" y="3795761"/>
              <a:ext cx="117065" cy="113199"/>
            </a:xfrm>
            <a:custGeom>
              <a:avLst/>
              <a:gdLst/>
              <a:ahLst/>
              <a:cxnLst/>
              <a:rect l="l" t="t" r="r" b="b"/>
              <a:pathLst>
                <a:path w="3876" h="3748" extrusionOk="0">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4"/>
            <p:cNvSpPr/>
            <p:nvPr/>
          </p:nvSpPr>
          <p:spPr>
            <a:xfrm>
              <a:off x="1592693" y="3796637"/>
              <a:ext cx="110511" cy="111417"/>
            </a:xfrm>
            <a:custGeom>
              <a:avLst/>
              <a:gdLst/>
              <a:ahLst/>
              <a:cxnLst/>
              <a:rect l="l" t="t" r="r" b="b"/>
              <a:pathLst>
                <a:path w="3659" h="3689" extrusionOk="0">
                  <a:moveTo>
                    <a:pt x="0" y="1"/>
                  </a:moveTo>
                  <a:lnTo>
                    <a:pt x="1633" y="3689"/>
                  </a:lnTo>
                  <a:lnTo>
                    <a:pt x="2026" y="3689"/>
                  </a:lnTo>
                  <a:lnTo>
                    <a:pt x="3659" y="1"/>
                  </a:lnTo>
                  <a:lnTo>
                    <a:pt x="3256" y="1"/>
                  </a:lnTo>
                  <a:lnTo>
                    <a:pt x="1840" y="3197"/>
                  </a:lnTo>
                  <a:lnTo>
                    <a:pt x="423"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4"/>
            <p:cNvSpPr/>
            <p:nvPr/>
          </p:nvSpPr>
          <p:spPr>
            <a:xfrm>
              <a:off x="1734979" y="3796637"/>
              <a:ext cx="11900" cy="111417"/>
            </a:xfrm>
            <a:custGeom>
              <a:avLst/>
              <a:gdLst/>
              <a:ahLst/>
              <a:cxnLst/>
              <a:rect l="l" t="t" r="r" b="b"/>
              <a:pathLst>
                <a:path w="394" h="3689" extrusionOk="0">
                  <a:moveTo>
                    <a:pt x="0" y="1"/>
                  </a:moveTo>
                  <a:lnTo>
                    <a:pt x="0"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4"/>
            <p:cNvSpPr/>
            <p:nvPr/>
          </p:nvSpPr>
          <p:spPr>
            <a:xfrm>
              <a:off x="1799130" y="3796637"/>
              <a:ext cx="78436" cy="111417"/>
            </a:xfrm>
            <a:custGeom>
              <a:avLst/>
              <a:gdLst/>
              <a:ahLst/>
              <a:cxnLst/>
              <a:rect l="l" t="t" r="r" b="b"/>
              <a:pathLst>
                <a:path w="2597" h="3689" extrusionOk="0">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4"/>
            <p:cNvSpPr/>
            <p:nvPr/>
          </p:nvSpPr>
          <p:spPr>
            <a:xfrm>
              <a:off x="1163753"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4"/>
            <p:cNvSpPr/>
            <p:nvPr/>
          </p:nvSpPr>
          <p:spPr>
            <a:xfrm>
              <a:off x="1276953" y="3986462"/>
              <a:ext cx="117035" cy="113501"/>
            </a:xfrm>
            <a:custGeom>
              <a:avLst/>
              <a:gdLst/>
              <a:ahLst/>
              <a:cxnLst/>
              <a:rect l="l" t="t" r="r" b="b"/>
              <a:pathLst>
                <a:path w="3875" h="3758" extrusionOk="0">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4"/>
            <p:cNvSpPr/>
            <p:nvPr/>
          </p:nvSpPr>
          <p:spPr>
            <a:xfrm>
              <a:off x="1436152" y="3987640"/>
              <a:ext cx="93296" cy="111417"/>
            </a:xfrm>
            <a:custGeom>
              <a:avLst/>
              <a:gdLst/>
              <a:ahLst/>
              <a:cxnLst/>
              <a:rect l="l" t="t" r="r" b="b"/>
              <a:pathLst>
                <a:path w="3089" h="3689" extrusionOk="0">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4"/>
            <p:cNvSpPr/>
            <p:nvPr/>
          </p:nvSpPr>
          <p:spPr>
            <a:xfrm>
              <a:off x="1581398" y="3987640"/>
              <a:ext cx="11930" cy="111417"/>
            </a:xfrm>
            <a:custGeom>
              <a:avLst/>
              <a:gdLst/>
              <a:ahLst/>
              <a:cxnLst/>
              <a:rect l="l" t="t" r="r" b="b"/>
              <a:pathLst>
                <a:path w="395" h="3689" extrusionOk="0">
                  <a:moveTo>
                    <a:pt x="1" y="1"/>
                  </a:moveTo>
                  <a:lnTo>
                    <a:pt x="1" y="3689"/>
                  </a:lnTo>
                  <a:lnTo>
                    <a:pt x="394" y="3689"/>
                  </a:lnTo>
                  <a:lnTo>
                    <a:pt x="39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4"/>
            <p:cNvSpPr/>
            <p:nvPr/>
          </p:nvSpPr>
          <p:spPr>
            <a:xfrm>
              <a:off x="1635461" y="3986462"/>
              <a:ext cx="100121" cy="113199"/>
            </a:xfrm>
            <a:custGeom>
              <a:avLst/>
              <a:gdLst/>
              <a:ahLst/>
              <a:cxnLst/>
              <a:rect l="l" t="t" r="r" b="b"/>
              <a:pathLst>
                <a:path w="3315" h="3748" extrusionOk="0">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4"/>
            <p:cNvSpPr/>
            <p:nvPr/>
          </p:nvSpPr>
          <p:spPr>
            <a:xfrm>
              <a:off x="1784270" y="3987338"/>
              <a:ext cx="93024" cy="111719"/>
            </a:xfrm>
            <a:custGeom>
              <a:avLst/>
              <a:gdLst/>
              <a:ahLst/>
              <a:cxnLst/>
              <a:rect l="l" t="t" r="r" b="b"/>
              <a:pathLst>
                <a:path w="3080" h="3699" extrusionOk="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4"/>
            <p:cNvSpPr/>
            <p:nvPr/>
          </p:nvSpPr>
          <p:spPr>
            <a:xfrm>
              <a:off x="1911998" y="3987640"/>
              <a:ext cx="90034" cy="111115"/>
            </a:xfrm>
            <a:custGeom>
              <a:avLst/>
              <a:gdLst/>
              <a:ahLst/>
              <a:cxnLst/>
              <a:rect l="l" t="t" r="r" b="b"/>
              <a:pathLst>
                <a:path w="2981" h="3679" extrusionOk="0">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4"/>
            <p:cNvSpPr/>
            <p:nvPr/>
          </p:nvSpPr>
          <p:spPr>
            <a:xfrm>
              <a:off x="1846971" y="3384517"/>
              <a:ext cx="387347" cy="193840"/>
            </a:xfrm>
            <a:custGeom>
              <a:avLst/>
              <a:gdLst/>
              <a:ahLst/>
              <a:cxnLst/>
              <a:rect l="l" t="t" r="r" b="b"/>
              <a:pathLst>
                <a:path w="12825" h="6418" extrusionOk="0">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4"/>
            <p:cNvSpPr/>
            <p:nvPr/>
          </p:nvSpPr>
          <p:spPr>
            <a:xfrm>
              <a:off x="1427242" y="4324766"/>
              <a:ext cx="316975" cy="131320"/>
            </a:xfrm>
            <a:custGeom>
              <a:avLst/>
              <a:gdLst/>
              <a:ahLst/>
              <a:cxnLst/>
              <a:rect l="l" t="t" r="r" b="b"/>
              <a:pathLst>
                <a:path w="10495" h="4348" fill="none" extrusionOk="0">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w="6650" cap="flat" cmpd="sng">
              <a:solidFill>
                <a:srgbClr val="1F154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34"/>
          <p:cNvGrpSpPr/>
          <p:nvPr/>
        </p:nvGrpSpPr>
        <p:grpSpPr>
          <a:xfrm rot="213527">
            <a:off x="7961973" y="4160134"/>
            <a:ext cx="933838" cy="792842"/>
            <a:chOff x="3502275" y="3218775"/>
            <a:chExt cx="1175775" cy="998250"/>
          </a:xfrm>
        </p:grpSpPr>
        <p:sp>
          <p:nvSpPr>
            <p:cNvPr id="1487" name="Google Shape;1487;p34"/>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4"/>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4"/>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4"/>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4"/>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4"/>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4"/>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4"/>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4"/>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4"/>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4"/>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9" name="Google Shape;1499;p34"/>
          <p:cNvGrpSpPr/>
          <p:nvPr/>
        </p:nvGrpSpPr>
        <p:grpSpPr>
          <a:xfrm>
            <a:off x="39951" y="4314279"/>
            <a:ext cx="1134246" cy="666283"/>
            <a:chOff x="3285175" y="1554625"/>
            <a:chExt cx="1458275" cy="856625"/>
          </a:xfrm>
        </p:grpSpPr>
        <p:sp>
          <p:nvSpPr>
            <p:cNvPr id="1500" name="Google Shape;1500;p34"/>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xmlns="" id="{05BE605E-BA75-19EA-7245-D646C06483F9}"/>
              </a:ext>
            </a:extLst>
          </p:cNvPr>
          <p:cNvSpPr txBox="1"/>
          <p:nvPr/>
        </p:nvSpPr>
        <p:spPr>
          <a:xfrm>
            <a:off x="995558" y="790987"/>
            <a:ext cx="7144596" cy="3693319"/>
          </a:xfrm>
          <a:prstGeom prst="rect">
            <a:avLst/>
          </a:prstGeom>
          <a:noFill/>
        </p:spPr>
        <p:txBody>
          <a:bodyPr wrap="square" rtlCol="0">
            <a:spAutoFit/>
          </a:bodyPr>
          <a:lstStyle/>
          <a:p>
            <a:r>
              <a:rPr lang="en-US" sz="1800" dirty="0">
                <a:latin typeface="Bahnschrift" panose="020B0502040204020203" pitchFamily="34" charset="0"/>
              </a:rPr>
              <a:t>1. </a:t>
            </a:r>
            <a:r>
              <a:rPr lang="en-US" sz="1800" b="1" dirty="0">
                <a:solidFill>
                  <a:srgbClr val="FF0000"/>
                </a:solidFill>
                <a:latin typeface="Bahnschrift" panose="020B0502040204020203" pitchFamily="34" charset="0"/>
              </a:rPr>
              <a:t>Cinema is the art of making movies, using visuals, sound, and storytelling to tell stories or express ideas</a:t>
            </a:r>
            <a:r>
              <a:rPr lang="en-US" sz="1800" dirty="0">
                <a:latin typeface="Bahnschrift" panose="020B0502040204020203" pitchFamily="34" charset="0"/>
              </a:rPr>
              <a:t>.</a:t>
            </a:r>
          </a:p>
          <a:p>
            <a:r>
              <a:rPr lang="en-US" sz="1800" dirty="0">
                <a:latin typeface="Bahnschrift" panose="020B0502040204020203" pitchFamily="34" charset="0"/>
              </a:rPr>
              <a:t>2. </a:t>
            </a:r>
            <a:r>
              <a:rPr lang="en-US" sz="1800" b="1" dirty="0">
                <a:solidFill>
                  <a:srgbClr val="FF0000"/>
                </a:solidFill>
                <a:latin typeface="Bahnschrift" panose="020B0502040204020203" pitchFamily="34" charset="0"/>
              </a:rPr>
              <a:t>It is a popular form of entertainment and communication that plays a significant role in modern culture.</a:t>
            </a:r>
          </a:p>
          <a:p>
            <a:r>
              <a:rPr lang="en-US" sz="1800" dirty="0">
                <a:latin typeface="Bahnschrift" panose="020B0502040204020203" pitchFamily="34" charset="0"/>
              </a:rPr>
              <a:t>3. Movies or films are created through the combination of visuals, sound, and narrative, capturing the attention and imagination of audiences.</a:t>
            </a:r>
          </a:p>
          <a:p>
            <a:r>
              <a:rPr lang="en-US" sz="1800" dirty="0">
                <a:latin typeface="Bahnschrift" panose="020B0502040204020203" pitchFamily="34" charset="0"/>
              </a:rPr>
              <a:t>4. Cinema offers various advantages to society, such as providing a means of escapism, fostering creativity and inspiration, and promoting cultural understanding.</a:t>
            </a:r>
          </a:p>
          <a:p>
            <a:r>
              <a:rPr lang="en-US" sz="1800" dirty="0">
                <a:latin typeface="Bahnschrift" panose="020B0502040204020203" pitchFamily="34" charset="0"/>
              </a:rPr>
              <a:t>5. It has become an integral part of our lives, bringing people together, sparking conversations, and leaving a lasting impact on individuals and communities.</a:t>
            </a:r>
            <a:endParaRPr lang="en-IN" sz="1800" dirty="0">
              <a:latin typeface="Bahnschrift" panose="020B0502040204020203"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grpSp>
        <p:nvGrpSpPr>
          <p:cNvPr id="960" name="Google Shape;960;p31"/>
          <p:cNvGrpSpPr/>
          <p:nvPr/>
        </p:nvGrpSpPr>
        <p:grpSpPr>
          <a:xfrm flipH="1">
            <a:off x="5028775" y="3174275"/>
            <a:ext cx="3753450" cy="1969225"/>
            <a:chOff x="143902" y="3174400"/>
            <a:chExt cx="3753450" cy="1969225"/>
          </a:xfrm>
        </p:grpSpPr>
        <p:sp>
          <p:nvSpPr>
            <p:cNvPr id="961" name="Google Shape;961;p31"/>
            <p:cNvSpPr/>
            <p:nvPr/>
          </p:nvSpPr>
          <p:spPr>
            <a:xfrm>
              <a:off x="416350" y="4817825"/>
              <a:ext cx="136200" cy="32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31"/>
            <p:cNvGrpSpPr/>
            <p:nvPr/>
          </p:nvGrpSpPr>
          <p:grpSpPr>
            <a:xfrm>
              <a:off x="143902" y="3174400"/>
              <a:ext cx="3753450" cy="1909665"/>
              <a:chOff x="143902" y="3174400"/>
              <a:chExt cx="3753450" cy="1909665"/>
            </a:xfrm>
          </p:grpSpPr>
          <p:sp>
            <p:nvSpPr>
              <p:cNvPr id="963" name="Google Shape;963;p31"/>
              <p:cNvSpPr/>
              <p:nvPr/>
            </p:nvSpPr>
            <p:spPr>
              <a:xfrm>
                <a:off x="488377" y="3174400"/>
                <a:ext cx="3408975" cy="1596450"/>
              </a:xfrm>
              <a:custGeom>
                <a:avLst/>
                <a:gdLst/>
                <a:ahLst/>
                <a:cxnLst/>
                <a:rect l="l" t="t" r="r" b="b"/>
                <a:pathLst>
                  <a:path w="136359" h="63858" extrusionOk="0">
                    <a:moveTo>
                      <a:pt x="0" y="53244"/>
                    </a:moveTo>
                    <a:lnTo>
                      <a:pt x="35284" y="0"/>
                    </a:lnTo>
                    <a:lnTo>
                      <a:pt x="136359" y="234"/>
                    </a:lnTo>
                    <a:lnTo>
                      <a:pt x="3746" y="63858"/>
                    </a:lnTo>
                    <a:close/>
                  </a:path>
                </a:pathLst>
              </a:custGeom>
              <a:solidFill>
                <a:srgbClr val="9E855C">
                  <a:alpha val="14880"/>
                </a:srgbClr>
              </a:solidFill>
              <a:ln>
                <a:noFill/>
              </a:ln>
            </p:spPr>
          </p:sp>
          <p:grpSp>
            <p:nvGrpSpPr>
              <p:cNvPr id="964" name="Google Shape;964;p31"/>
              <p:cNvGrpSpPr/>
              <p:nvPr/>
            </p:nvGrpSpPr>
            <p:grpSpPr>
              <a:xfrm rot="-3088787">
                <a:off x="247795" y="4300754"/>
                <a:ext cx="725754" cy="615483"/>
                <a:chOff x="5417612" y="4008755"/>
                <a:chExt cx="725743" cy="615474"/>
              </a:xfrm>
            </p:grpSpPr>
            <p:sp>
              <p:nvSpPr>
                <p:cNvPr id="965" name="Google Shape;965;p31"/>
                <p:cNvSpPr/>
                <p:nvPr/>
              </p:nvSpPr>
              <p:spPr>
                <a:xfrm>
                  <a:off x="5417612" y="4008755"/>
                  <a:ext cx="725743" cy="615474"/>
                </a:xfrm>
                <a:custGeom>
                  <a:avLst/>
                  <a:gdLst/>
                  <a:ahLst/>
                  <a:cxnLst/>
                  <a:rect l="l" t="t" r="r" b="b"/>
                  <a:pathLst>
                    <a:path w="19159" h="16248" extrusionOk="0">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5673949" y="4155542"/>
                  <a:ext cx="193377" cy="232015"/>
                </a:xfrm>
                <a:custGeom>
                  <a:avLst/>
                  <a:gdLst/>
                  <a:ahLst/>
                  <a:cxnLst/>
                  <a:rect l="l" t="t" r="r" b="b"/>
                  <a:pathLst>
                    <a:path w="5105" h="6125" extrusionOk="0">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529776" y="4008755"/>
                  <a:ext cx="258569" cy="497402"/>
                </a:xfrm>
                <a:custGeom>
                  <a:avLst/>
                  <a:gdLst/>
                  <a:ahLst/>
                  <a:cxnLst/>
                  <a:rect l="l" t="t" r="r" b="b"/>
                  <a:pathLst>
                    <a:path w="6826" h="13131" fill="none" extrusionOk="0">
                      <a:moveTo>
                        <a:pt x="6825" y="1"/>
                      </a:moveTo>
                      <a:lnTo>
                        <a:pt x="0" y="13130"/>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5632963" y="4147359"/>
                  <a:ext cx="176256" cy="312207"/>
                </a:xfrm>
                <a:custGeom>
                  <a:avLst/>
                  <a:gdLst/>
                  <a:ahLst/>
                  <a:cxnLst/>
                  <a:rect l="l" t="t" r="r" b="b"/>
                  <a:pathLst>
                    <a:path w="4653" h="8242" fill="none" extrusionOk="0">
                      <a:moveTo>
                        <a:pt x="4652" y="0"/>
                      </a:moveTo>
                      <a:lnTo>
                        <a:pt x="0" y="8242"/>
                      </a:lnTo>
                    </a:path>
                  </a:pathLst>
                </a:custGeom>
                <a:noFill/>
                <a:ln w="2950" cap="rnd" cmpd="sng">
                  <a:solidFill>
                    <a:srgbClr val="FFDFD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969" name="Google Shape;969;p31"/>
          <p:cNvSpPr txBox="1">
            <a:spLocks noGrp="1"/>
          </p:cNvSpPr>
          <p:nvPr>
            <p:ph type="title"/>
          </p:nvPr>
        </p:nvSpPr>
        <p:spPr>
          <a:xfrm>
            <a:off x="4891063" y="2567988"/>
            <a:ext cx="2796900" cy="92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About Data</a:t>
            </a:r>
            <a:endParaRPr dirty="0"/>
          </a:p>
        </p:txBody>
      </p:sp>
      <p:sp>
        <p:nvSpPr>
          <p:cNvPr id="970" name="Google Shape;970;p31"/>
          <p:cNvSpPr txBox="1">
            <a:spLocks noGrp="1"/>
          </p:cNvSpPr>
          <p:nvPr>
            <p:ph type="title" idx="2"/>
          </p:nvPr>
        </p:nvSpPr>
        <p:spPr>
          <a:xfrm>
            <a:off x="4891063" y="1333488"/>
            <a:ext cx="2796900" cy="12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grpSp>
        <p:nvGrpSpPr>
          <p:cNvPr id="971" name="Google Shape;971;p31"/>
          <p:cNvGrpSpPr/>
          <p:nvPr/>
        </p:nvGrpSpPr>
        <p:grpSpPr>
          <a:xfrm>
            <a:off x="1153627" y="880589"/>
            <a:ext cx="2890816" cy="3382302"/>
            <a:chOff x="1216125" y="955275"/>
            <a:chExt cx="2763158" cy="3232940"/>
          </a:xfrm>
        </p:grpSpPr>
        <p:sp>
          <p:nvSpPr>
            <p:cNvPr id="972" name="Google Shape;972;p31"/>
            <p:cNvSpPr/>
            <p:nvPr/>
          </p:nvSpPr>
          <p:spPr>
            <a:xfrm>
              <a:off x="1216125" y="955275"/>
              <a:ext cx="2730457" cy="3232940"/>
            </a:xfrm>
            <a:custGeom>
              <a:avLst/>
              <a:gdLst/>
              <a:ahLst/>
              <a:cxnLst/>
              <a:rect l="l" t="t" r="r" b="b"/>
              <a:pathLst>
                <a:path w="49264" h="58330" extrusionOk="0">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1290838" y="1388755"/>
              <a:ext cx="2688445" cy="1812453"/>
            </a:xfrm>
            <a:custGeom>
              <a:avLst/>
              <a:gdLst/>
              <a:ahLst/>
              <a:cxnLst/>
              <a:rect l="l" t="t" r="r" b="b"/>
              <a:pathLst>
                <a:path w="48506" h="32701" extrusionOk="0">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2541290" y="1044620"/>
              <a:ext cx="545659" cy="545715"/>
            </a:xfrm>
            <a:custGeom>
              <a:avLst/>
              <a:gdLst/>
              <a:ahLst/>
              <a:cxnLst/>
              <a:rect l="l" t="t" r="r" b="b"/>
              <a:pathLst>
                <a:path w="9845" h="9846" extrusionOk="0">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3018779" y="2614483"/>
              <a:ext cx="545659" cy="545715"/>
            </a:xfrm>
            <a:custGeom>
              <a:avLst/>
              <a:gdLst/>
              <a:ahLst/>
              <a:cxnLst/>
              <a:rect l="l" t="t" r="r" b="b"/>
              <a:pathLst>
                <a:path w="9845" h="9846" extrusionOk="0">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785232" y="2424264"/>
              <a:ext cx="1100020" cy="1484891"/>
            </a:xfrm>
            <a:custGeom>
              <a:avLst/>
              <a:gdLst/>
              <a:ahLst/>
              <a:cxnLst/>
              <a:rect l="l" t="t" r="r" b="b"/>
              <a:pathLst>
                <a:path w="19847" h="26791" fill="none" extrusionOk="0">
                  <a:moveTo>
                    <a:pt x="19847" y="1"/>
                  </a:moveTo>
                  <a:lnTo>
                    <a:pt x="0" y="26790"/>
                  </a:lnTo>
                </a:path>
              </a:pathLst>
            </a:custGeom>
            <a:solidFill>
              <a:schemeClr val="accent1"/>
            </a:solidFill>
            <a:ln w="28575" cap="flat" cmpd="sng">
              <a:solidFill>
                <a:schemeClr val="accent1"/>
              </a:solidFill>
              <a:prstDash val="solid"/>
              <a:miter lim="983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2599043" y="1173816"/>
              <a:ext cx="820955" cy="1185097"/>
            </a:xfrm>
            <a:custGeom>
              <a:avLst/>
              <a:gdLst/>
              <a:ahLst/>
              <a:cxnLst/>
              <a:rect l="l" t="t" r="r" b="b"/>
              <a:pathLst>
                <a:path w="14812" h="21382" extrusionOk="0">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483774" y="1173816"/>
              <a:ext cx="713043" cy="1185097"/>
            </a:xfrm>
            <a:custGeom>
              <a:avLst/>
              <a:gdLst/>
              <a:ahLst/>
              <a:cxnLst/>
              <a:rect l="l" t="t" r="r" b="b"/>
              <a:pathLst>
                <a:path w="12865" h="21382" extrusionOk="0">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38313" y="1257786"/>
              <a:ext cx="80699" cy="538066"/>
            </a:xfrm>
            <a:custGeom>
              <a:avLst/>
              <a:gdLst/>
              <a:ahLst/>
              <a:cxnLst/>
              <a:rect l="l" t="t" r="r" b="b"/>
              <a:pathLst>
                <a:path w="1456" h="9708" extrusionOk="0">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483774" y="1876996"/>
              <a:ext cx="714650" cy="175586"/>
            </a:xfrm>
            <a:custGeom>
              <a:avLst/>
              <a:gdLst/>
              <a:ahLst/>
              <a:cxnLst/>
              <a:rect l="l" t="t" r="r" b="b"/>
              <a:pathLst>
                <a:path w="12894" h="3168" extrusionOk="0">
                  <a:moveTo>
                    <a:pt x="1427" y="1"/>
                  </a:moveTo>
                  <a:lnTo>
                    <a:pt x="1" y="138"/>
                  </a:lnTo>
                  <a:lnTo>
                    <a:pt x="11025" y="3167"/>
                  </a:lnTo>
                  <a:lnTo>
                    <a:pt x="12894" y="2951"/>
                  </a:lnTo>
                  <a:lnTo>
                    <a:pt x="14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618956" y="2356700"/>
              <a:ext cx="1726378" cy="1725768"/>
            </a:xfrm>
            <a:custGeom>
              <a:avLst/>
              <a:gdLst/>
              <a:ahLst/>
              <a:cxnLst/>
              <a:rect l="l" t="t" r="r" b="b"/>
              <a:pathLst>
                <a:path w="31148" h="31137" extrusionOk="0">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618956" y="2346890"/>
              <a:ext cx="1721445" cy="161952"/>
            </a:xfrm>
            <a:custGeom>
              <a:avLst/>
              <a:gdLst/>
              <a:ahLst/>
              <a:cxnLst/>
              <a:rect l="l" t="t" r="r" b="b"/>
              <a:pathLst>
                <a:path w="31059" h="2922" extrusionOk="0">
                  <a:moveTo>
                    <a:pt x="20988" y="0"/>
                  </a:moveTo>
                  <a:lnTo>
                    <a:pt x="1" y="177"/>
                  </a:lnTo>
                  <a:lnTo>
                    <a:pt x="6924" y="2921"/>
                  </a:lnTo>
                  <a:lnTo>
                    <a:pt x="31059" y="2833"/>
                  </a:lnTo>
                  <a:lnTo>
                    <a:pt x="2098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2600151" y="1892237"/>
              <a:ext cx="820955" cy="188112"/>
            </a:xfrm>
            <a:custGeom>
              <a:avLst/>
              <a:gdLst/>
              <a:ahLst/>
              <a:cxnLst/>
              <a:rect l="l" t="t" r="r" b="b"/>
              <a:pathLst>
                <a:path w="14812" h="3394" extrusionOk="0">
                  <a:moveTo>
                    <a:pt x="1633" y="1"/>
                  </a:moveTo>
                  <a:lnTo>
                    <a:pt x="0" y="158"/>
                  </a:lnTo>
                  <a:lnTo>
                    <a:pt x="12717" y="3374"/>
                  </a:lnTo>
                  <a:lnTo>
                    <a:pt x="14811" y="3394"/>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568242" y="1257786"/>
              <a:ext cx="1289795" cy="538066"/>
            </a:xfrm>
            <a:custGeom>
              <a:avLst/>
              <a:gdLst/>
              <a:ahLst/>
              <a:cxnLst/>
              <a:rect l="l" t="t" r="r" b="b"/>
              <a:pathLst>
                <a:path w="23271" h="9708" extrusionOk="0">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3040007" y="2722451"/>
              <a:ext cx="575699" cy="1311078"/>
            </a:xfrm>
            <a:custGeom>
              <a:avLst/>
              <a:gdLst/>
              <a:ahLst/>
              <a:cxnLst/>
              <a:rect l="l" t="t" r="r" b="b"/>
              <a:pathLst>
                <a:path w="10387" h="23655" extrusionOk="0">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3040007" y="2722451"/>
              <a:ext cx="303674" cy="1310968"/>
            </a:xfrm>
            <a:custGeom>
              <a:avLst/>
              <a:gdLst/>
              <a:ahLst/>
              <a:cxnLst/>
              <a:rect l="l" t="t" r="r" b="b"/>
              <a:pathLst>
                <a:path w="5479" h="23653" extrusionOk="0">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3036238" y="3180318"/>
              <a:ext cx="181018" cy="351616"/>
            </a:xfrm>
            <a:custGeom>
              <a:avLst/>
              <a:gdLst/>
              <a:ahLst/>
              <a:cxnLst/>
              <a:rect l="l" t="t" r="r" b="b"/>
              <a:pathLst>
                <a:path w="3266" h="6344" fill="none" extrusionOk="0">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3047655" y="3895469"/>
              <a:ext cx="555525" cy="84024"/>
            </a:xfrm>
            <a:custGeom>
              <a:avLst/>
              <a:gdLst/>
              <a:ahLst/>
              <a:cxnLst/>
              <a:rect l="l" t="t" r="r" b="b"/>
              <a:pathLst>
                <a:path w="10023" h="1516" fill="none" extrusionOk="0">
                  <a:moveTo>
                    <a:pt x="1" y="1"/>
                  </a:moveTo>
                  <a:cubicBezTo>
                    <a:pt x="1" y="1"/>
                    <a:pt x="2440" y="1515"/>
                    <a:pt x="5282" y="1515"/>
                  </a:cubicBezTo>
                  <a:cubicBezTo>
                    <a:pt x="8075" y="1515"/>
                    <a:pt x="10022" y="443"/>
                    <a:pt x="10022" y="443"/>
                  </a:cubicBezTo>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432030" y="3475180"/>
              <a:ext cx="95386" cy="226855"/>
            </a:xfrm>
            <a:custGeom>
              <a:avLst/>
              <a:gdLst/>
              <a:ahLst/>
              <a:cxnLst/>
              <a:rect l="l" t="t" r="r" b="b"/>
              <a:pathLst>
                <a:path w="1721" h="4093" extrusionOk="0">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3421056" y="3305413"/>
              <a:ext cx="72995" cy="125759"/>
            </a:xfrm>
            <a:custGeom>
              <a:avLst/>
              <a:gdLst/>
              <a:ahLst/>
              <a:cxnLst/>
              <a:rect l="l" t="t" r="r" b="b"/>
              <a:pathLst>
                <a:path w="1317" h="2269" extrusionOk="0">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1542081" y="3202100"/>
              <a:ext cx="1055902" cy="902208"/>
            </a:xfrm>
            <a:custGeom>
              <a:avLst/>
              <a:gdLst/>
              <a:ahLst/>
              <a:cxnLst/>
              <a:rect l="l" t="t" r="r" b="b"/>
              <a:pathLst>
                <a:path w="19051" h="16278" extrusionOk="0">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1460329" y="2821108"/>
              <a:ext cx="1027025" cy="375061"/>
            </a:xfrm>
            <a:custGeom>
              <a:avLst/>
              <a:gdLst/>
              <a:ahLst/>
              <a:cxnLst/>
              <a:rect l="l" t="t" r="r" b="b"/>
              <a:pathLst>
                <a:path w="18530" h="6767" extrusionOk="0">
                  <a:moveTo>
                    <a:pt x="18156" y="0"/>
                  </a:moveTo>
                  <a:lnTo>
                    <a:pt x="1643" y="4446"/>
                  </a:lnTo>
                  <a:lnTo>
                    <a:pt x="1" y="5183"/>
                  </a:lnTo>
                  <a:lnTo>
                    <a:pt x="355" y="6767"/>
                  </a:lnTo>
                  <a:lnTo>
                    <a:pt x="18529" y="1702"/>
                  </a:lnTo>
                  <a:lnTo>
                    <a:pt x="181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1393043" y="2849468"/>
              <a:ext cx="1057010" cy="357048"/>
            </a:xfrm>
            <a:custGeom>
              <a:avLst/>
              <a:gdLst/>
              <a:ahLst/>
              <a:cxnLst/>
              <a:rect l="l" t="t" r="r" b="b"/>
              <a:pathLst>
                <a:path w="19071" h="6442" extrusionOk="0">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1336343" y="3181963"/>
              <a:ext cx="1197623" cy="922327"/>
            </a:xfrm>
            <a:custGeom>
              <a:avLst/>
              <a:gdLst/>
              <a:ahLst/>
              <a:cxnLst/>
              <a:rect l="l" t="t" r="r" b="b"/>
              <a:pathLst>
                <a:path w="21608" h="16641" extrusionOk="0">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1587996" y="3693236"/>
              <a:ext cx="60469" cy="61189"/>
            </a:xfrm>
            <a:custGeom>
              <a:avLst/>
              <a:gdLst/>
              <a:ahLst/>
              <a:cxnLst/>
              <a:rect l="l" t="t" r="r" b="b"/>
              <a:pathLst>
                <a:path w="1091" h="1104" extrusionOk="0">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1665425" y="3696506"/>
              <a:ext cx="9311" cy="60025"/>
            </a:xfrm>
            <a:custGeom>
              <a:avLst/>
              <a:gdLst/>
              <a:ahLst/>
              <a:cxnLst/>
              <a:rect l="l" t="t" r="r" b="b"/>
              <a:pathLst>
                <a:path w="168" h="1083" extrusionOk="0">
                  <a:moveTo>
                    <a:pt x="49" y="1"/>
                  </a:moveTo>
                  <a:lnTo>
                    <a:pt x="0" y="1082"/>
                  </a:lnTo>
                  <a:lnTo>
                    <a:pt x="118" y="1082"/>
                  </a:lnTo>
                  <a:lnTo>
                    <a:pt x="167"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1698126" y="3698169"/>
              <a:ext cx="49661" cy="62187"/>
            </a:xfrm>
            <a:custGeom>
              <a:avLst/>
              <a:gdLst/>
              <a:ahLst/>
              <a:cxnLst/>
              <a:rect l="l" t="t" r="r" b="b"/>
              <a:pathLst>
                <a:path w="896" h="1122" extrusionOk="0">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1766798" y="3700330"/>
              <a:ext cx="43675" cy="62187"/>
            </a:xfrm>
            <a:custGeom>
              <a:avLst/>
              <a:gdLst/>
              <a:ahLst/>
              <a:cxnLst/>
              <a:rect l="l" t="t" r="r" b="b"/>
              <a:pathLst>
                <a:path w="788" h="1122" extrusionOk="0">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1823997" y="3703545"/>
              <a:ext cx="56755" cy="61245"/>
            </a:xfrm>
            <a:custGeom>
              <a:avLst/>
              <a:gdLst/>
              <a:ahLst/>
              <a:cxnLst/>
              <a:rect l="l" t="t" r="r" b="b"/>
              <a:pathLst>
                <a:path w="1024" h="1105" extrusionOk="0">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1890563" y="3705762"/>
              <a:ext cx="48552" cy="61134"/>
            </a:xfrm>
            <a:custGeom>
              <a:avLst/>
              <a:gdLst/>
              <a:ahLst/>
              <a:cxnLst/>
              <a:rect l="l" t="t" r="r" b="b"/>
              <a:pathLst>
                <a:path w="876" h="1103" extrusionOk="0">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1946654" y="3706704"/>
              <a:ext cx="75544" cy="63462"/>
            </a:xfrm>
            <a:custGeom>
              <a:avLst/>
              <a:gdLst/>
              <a:ahLst/>
              <a:cxnLst/>
              <a:rect l="l" t="t" r="r" b="b"/>
              <a:pathLst>
                <a:path w="1363" h="1145" extrusionOk="0">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2031177" y="3711748"/>
              <a:ext cx="49661" cy="62242"/>
            </a:xfrm>
            <a:custGeom>
              <a:avLst/>
              <a:gdLst/>
              <a:ahLst/>
              <a:cxnLst/>
              <a:rect l="l" t="t" r="r" b="b"/>
              <a:pathLst>
                <a:path w="896" h="1123" extrusionOk="0">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1477788" y="3435939"/>
              <a:ext cx="933800" cy="32756"/>
            </a:xfrm>
            <a:custGeom>
              <a:avLst/>
              <a:gdLst/>
              <a:ahLst/>
              <a:cxnLst/>
              <a:rect l="l" t="t" r="r" b="b"/>
              <a:pathLst>
                <a:path w="16848" h="591" fill="none" extrusionOk="0">
                  <a:moveTo>
                    <a:pt x="0" y="1"/>
                  </a:moveTo>
                  <a:lnTo>
                    <a:pt x="16847" y="591"/>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1475072" y="3614187"/>
              <a:ext cx="957245" cy="34973"/>
            </a:xfrm>
            <a:custGeom>
              <a:avLst/>
              <a:gdLst/>
              <a:ahLst/>
              <a:cxnLst/>
              <a:rect l="l" t="t" r="r" b="b"/>
              <a:pathLst>
                <a:path w="17271" h="631" fill="none" extrusionOk="0">
                  <a:moveTo>
                    <a:pt x="0" y="1"/>
                  </a:moveTo>
                  <a:lnTo>
                    <a:pt x="17270" y="63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1803744" y="3449574"/>
              <a:ext cx="9866" cy="178302"/>
            </a:xfrm>
            <a:custGeom>
              <a:avLst/>
              <a:gdLst/>
              <a:ahLst/>
              <a:cxnLst/>
              <a:rect l="l" t="t" r="r" b="b"/>
              <a:pathLst>
                <a:path w="178" h="3217" fill="none" extrusionOk="0">
                  <a:moveTo>
                    <a:pt x="178" y="1"/>
                  </a:moveTo>
                  <a:lnTo>
                    <a:pt x="1" y="321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174429" y="3463208"/>
              <a:ext cx="8757" cy="177194"/>
            </a:xfrm>
            <a:custGeom>
              <a:avLst/>
              <a:gdLst/>
              <a:ahLst/>
              <a:cxnLst/>
              <a:rect l="l" t="t" r="r" b="b"/>
              <a:pathLst>
                <a:path w="158" h="3197" fill="none" extrusionOk="0">
                  <a:moveTo>
                    <a:pt x="158" y="1"/>
                  </a:moveTo>
                  <a:lnTo>
                    <a:pt x="0" y="3197"/>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1461992" y="3816433"/>
              <a:ext cx="949042" cy="35472"/>
            </a:xfrm>
            <a:custGeom>
              <a:avLst/>
              <a:gdLst/>
              <a:ahLst/>
              <a:cxnLst/>
              <a:rect l="l" t="t" r="r" b="b"/>
              <a:pathLst>
                <a:path w="17123" h="640" fill="none" extrusionOk="0">
                  <a:moveTo>
                    <a:pt x="0" y="1"/>
                  </a:moveTo>
                  <a:lnTo>
                    <a:pt x="17123" y="640"/>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1471802" y="3328581"/>
              <a:ext cx="1061333" cy="42566"/>
            </a:xfrm>
            <a:custGeom>
              <a:avLst/>
              <a:gdLst/>
              <a:ahLst/>
              <a:cxnLst/>
              <a:rect l="l" t="t" r="r" b="b"/>
              <a:pathLst>
                <a:path w="19149" h="768" fill="none" extrusionOk="0">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1617848" y="3192844"/>
              <a:ext cx="244812" cy="151033"/>
            </a:xfrm>
            <a:custGeom>
              <a:avLst/>
              <a:gdLst/>
              <a:ahLst/>
              <a:cxnLst/>
              <a:rect l="l" t="t" r="r" b="b"/>
              <a:pathLst>
                <a:path w="4417" h="2725" extrusionOk="0">
                  <a:moveTo>
                    <a:pt x="1" y="1"/>
                  </a:moveTo>
                  <a:lnTo>
                    <a:pt x="2401" y="2646"/>
                  </a:lnTo>
                  <a:lnTo>
                    <a:pt x="4417" y="2725"/>
                  </a:lnTo>
                  <a:lnTo>
                    <a:pt x="2027" y="8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1832621" y="3202100"/>
              <a:ext cx="243704" cy="150534"/>
            </a:xfrm>
            <a:custGeom>
              <a:avLst/>
              <a:gdLst/>
              <a:ahLst/>
              <a:cxnLst/>
              <a:rect l="l" t="t" r="r" b="b"/>
              <a:pathLst>
                <a:path w="4397" h="2716" extrusionOk="0">
                  <a:moveTo>
                    <a:pt x="1" y="1"/>
                  </a:moveTo>
                  <a:lnTo>
                    <a:pt x="2391" y="2637"/>
                  </a:lnTo>
                  <a:lnTo>
                    <a:pt x="4397" y="2715"/>
                  </a:lnTo>
                  <a:lnTo>
                    <a:pt x="4397" y="2715"/>
                  </a:lnTo>
                  <a:lnTo>
                    <a:pt x="2017" y="8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052327" y="3211412"/>
              <a:ext cx="243149" cy="149925"/>
            </a:xfrm>
            <a:custGeom>
              <a:avLst/>
              <a:gdLst/>
              <a:ahLst/>
              <a:cxnLst/>
              <a:rect l="l" t="t" r="r" b="b"/>
              <a:pathLst>
                <a:path w="4387" h="2705" extrusionOk="0">
                  <a:moveTo>
                    <a:pt x="0" y="0"/>
                  </a:moveTo>
                  <a:lnTo>
                    <a:pt x="2380" y="2626"/>
                  </a:lnTo>
                  <a:lnTo>
                    <a:pt x="4387" y="2705"/>
                  </a:lnTo>
                  <a:lnTo>
                    <a:pt x="201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257290" y="3220114"/>
              <a:ext cx="243149" cy="149426"/>
            </a:xfrm>
            <a:custGeom>
              <a:avLst/>
              <a:gdLst/>
              <a:ahLst/>
              <a:cxnLst/>
              <a:rect l="l" t="t" r="r" b="b"/>
              <a:pathLst>
                <a:path w="4387" h="2696" extrusionOk="0">
                  <a:moveTo>
                    <a:pt x="0" y="0"/>
                  </a:moveTo>
                  <a:lnTo>
                    <a:pt x="2370" y="2616"/>
                  </a:lnTo>
                  <a:lnTo>
                    <a:pt x="4386" y="2695"/>
                  </a:lnTo>
                  <a:lnTo>
                    <a:pt x="4386" y="2695"/>
                  </a:lnTo>
                  <a:lnTo>
                    <a:pt x="2026" y="8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463306" y="3228815"/>
              <a:ext cx="79091" cy="82916"/>
            </a:xfrm>
            <a:custGeom>
              <a:avLst/>
              <a:gdLst/>
              <a:ahLst/>
              <a:cxnLst/>
              <a:rect l="l" t="t" r="r" b="b"/>
              <a:pathLst>
                <a:path w="1427" h="1496" extrusionOk="0">
                  <a:moveTo>
                    <a:pt x="1" y="1"/>
                  </a:moveTo>
                  <a:lnTo>
                    <a:pt x="1358" y="1496"/>
                  </a:lnTo>
                  <a:lnTo>
                    <a:pt x="1427" y="60"/>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1628767" y="2990598"/>
              <a:ext cx="190828" cy="166330"/>
            </a:xfrm>
            <a:custGeom>
              <a:avLst/>
              <a:gdLst/>
              <a:ahLst/>
              <a:cxnLst/>
              <a:rect l="l" t="t" r="r" b="b"/>
              <a:pathLst>
                <a:path w="3443" h="3001" extrusionOk="0">
                  <a:moveTo>
                    <a:pt x="3443" y="1"/>
                  </a:moveTo>
                  <a:lnTo>
                    <a:pt x="1348" y="552"/>
                  </a:lnTo>
                  <a:lnTo>
                    <a:pt x="1" y="3001"/>
                  </a:lnTo>
                  <a:lnTo>
                    <a:pt x="2135" y="2401"/>
                  </a:lnTo>
                  <a:lnTo>
                    <a:pt x="34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1840824" y="2935561"/>
              <a:ext cx="188667" cy="161952"/>
            </a:xfrm>
            <a:custGeom>
              <a:avLst/>
              <a:gdLst/>
              <a:ahLst/>
              <a:cxnLst/>
              <a:rect l="l" t="t" r="r" b="b"/>
              <a:pathLst>
                <a:path w="3404" h="2922" extrusionOk="0">
                  <a:moveTo>
                    <a:pt x="3403" y="1"/>
                  </a:moveTo>
                  <a:lnTo>
                    <a:pt x="1308" y="551"/>
                  </a:lnTo>
                  <a:lnTo>
                    <a:pt x="0" y="2922"/>
                  </a:lnTo>
                  <a:lnTo>
                    <a:pt x="0" y="2922"/>
                  </a:lnTo>
                  <a:lnTo>
                    <a:pt x="2135" y="232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2063191" y="2877254"/>
              <a:ext cx="185951" cy="157573"/>
            </a:xfrm>
            <a:custGeom>
              <a:avLst/>
              <a:gdLst/>
              <a:ahLst/>
              <a:cxnLst/>
              <a:rect l="l" t="t" r="r" b="b"/>
              <a:pathLst>
                <a:path w="3355" h="2843" extrusionOk="0">
                  <a:moveTo>
                    <a:pt x="3355" y="0"/>
                  </a:moveTo>
                  <a:lnTo>
                    <a:pt x="1270" y="561"/>
                  </a:lnTo>
                  <a:lnTo>
                    <a:pt x="1" y="2843"/>
                  </a:lnTo>
                  <a:lnTo>
                    <a:pt x="1" y="2843"/>
                  </a:lnTo>
                  <a:lnTo>
                    <a:pt x="2135" y="2243"/>
                  </a:lnTo>
                  <a:lnTo>
                    <a:pt x="3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2281234" y="2829255"/>
              <a:ext cx="159236" cy="144548"/>
            </a:xfrm>
            <a:custGeom>
              <a:avLst/>
              <a:gdLst/>
              <a:ahLst/>
              <a:cxnLst/>
              <a:rect l="l" t="t" r="r" b="b"/>
              <a:pathLst>
                <a:path w="2873" h="2608" extrusionOk="0">
                  <a:moveTo>
                    <a:pt x="2715" y="1"/>
                  </a:moveTo>
                  <a:lnTo>
                    <a:pt x="1220" y="394"/>
                  </a:lnTo>
                  <a:lnTo>
                    <a:pt x="1" y="2607"/>
                  </a:lnTo>
                  <a:lnTo>
                    <a:pt x="2135" y="1997"/>
                  </a:lnTo>
                  <a:lnTo>
                    <a:pt x="2873" y="650"/>
                  </a:lnTo>
                  <a:lnTo>
                    <a:pt x="2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1563498" y="3493206"/>
              <a:ext cx="40349" cy="51268"/>
            </a:xfrm>
            <a:custGeom>
              <a:avLst/>
              <a:gdLst/>
              <a:ahLst/>
              <a:cxnLst/>
              <a:rect l="l" t="t" r="r" b="b"/>
              <a:pathLst>
                <a:path w="728" h="925" extrusionOk="0">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1614711" y="3494259"/>
              <a:ext cx="61522" cy="51878"/>
            </a:xfrm>
            <a:custGeom>
              <a:avLst/>
              <a:gdLst/>
              <a:ahLst/>
              <a:cxnLst/>
              <a:rect l="l" t="t" r="r" b="b"/>
              <a:pathLst>
                <a:path w="1110" h="936" extrusionOk="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1683383" y="3498084"/>
              <a:ext cx="32756" cy="50215"/>
            </a:xfrm>
            <a:custGeom>
              <a:avLst/>
              <a:gdLst/>
              <a:ahLst/>
              <a:cxnLst/>
              <a:rect l="l" t="t" r="r" b="b"/>
              <a:pathLst>
                <a:path w="591" h="906" extrusionOk="0">
                  <a:moveTo>
                    <a:pt x="40" y="1"/>
                  </a:moveTo>
                  <a:lnTo>
                    <a:pt x="1" y="886"/>
                  </a:lnTo>
                  <a:lnTo>
                    <a:pt x="591" y="906"/>
                  </a:lnTo>
                  <a:lnTo>
                    <a:pt x="591" y="827"/>
                  </a:lnTo>
                  <a:lnTo>
                    <a:pt x="99" y="807"/>
                  </a:lnTo>
                  <a:lnTo>
                    <a:pt x="13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1730273" y="3500301"/>
              <a:ext cx="32756" cy="50160"/>
            </a:xfrm>
            <a:custGeom>
              <a:avLst/>
              <a:gdLst/>
              <a:ahLst/>
              <a:cxnLst/>
              <a:rect l="l" t="t" r="r" b="b"/>
              <a:pathLst>
                <a:path w="591" h="905" extrusionOk="0">
                  <a:moveTo>
                    <a:pt x="40" y="0"/>
                  </a:moveTo>
                  <a:lnTo>
                    <a:pt x="1" y="875"/>
                  </a:lnTo>
                  <a:lnTo>
                    <a:pt x="591" y="905"/>
                  </a:lnTo>
                  <a:lnTo>
                    <a:pt x="591" y="826"/>
                  </a:lnTo>
                  <a:lnTo>
                    <a:pt x="99" y="806"/>
                  </a:lnTo>
                  <a:lnTo>
                    <a:pt x="138"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1844228" y="3507229"/>
              <a:ext cx="37079" cy="49827"/>
            </a:xfrm>
            <a:custGeom>
              <a:avLst/>
              <a:gdLst/>
              <a:ahLst/>
              <a:cxnLst/>
              <a:rect l="l" t="t" r="r" b="b"/>
              <a:pathLst>
                <a:path w="669" h="899" extrusionOk="0">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1892004" y="3508947"/>
              <a:ext cx="46003" cy="50326"/>
            </a:xfrm>
            <a:custGeom>
              <a:avLst/>
              <a:gdLst/>
              <a:ahLst/>
              <a:cxnLst/>
              <a:rect l="l" t="t" r="r" b="b"/>
              <a:pathLst>
                <a:path w="830" h="908" extrusionOk="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1953249" y="3511164"/>
              <a:ext cx="36026" cy="50769"/>
            </a:xfrm>
            <a:custGeom>
              <a:avLst/>
              <a:gdLst/>
              <a:ahLst/>
              <a:cxnLst/>
              <a:rect l="l" t="t" r="r" b="b"/>
              <a:pathLst>
                <a:path w="650" h="916" extrusionOk="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2005017" y="3513880"/>
              <a:ext cx="43121" cy="50215"/>
            </a:xfrm>
            <a:custGeom>
              <a:avLst/>
              <a:gdLst/>
              <a:ahLst/>
              <a:cxnLst/>
              <a:rect l="l" t="t" r="r" b="b"/>
              <a:pathLst>
                <a:path w="778" h="906" extrusionOk="0">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2067703" y="3515543"/>
              <a:ext cx="35472" cy="50769"/>
            </a:xfrm>
            <a:custGeom>
              <a:avLst/>
              <a:gdLst/>
              <a:ahLst/>
              <a:cxnLst/>
              <a:rect l="l" t="t" r="r" b="b"/>
              <a:pathLst>
                <a:path w="640" h="916" extrusionOk="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2210478" y="3513270"/>
              <a:ext cx="46391" cy="50381"/>
            </a:xfrm>
            <a:custGeom>
              <a:avLst/>
              <a:gdLst/>
              <a:ahLst/>
              <a:cxnLst/>
              <a:rect l="l" t="t" r="r" b="b"/>
              <a:pathLst>
                <a:path w="837" h="909" extrusionOk="0">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2271003" y="3514988"/>
              <a:ext cx="42566" cy="49716"/>
            </a:xfrm>
            <a:custGeom>
              <a:avLst/>
              <a:gdLst/>
              <a:ahLst/>
              <a:cxnLst/>
              <a:rect l="l" t="t" r="r" b="b"/>
              <a:pathLst>
                <a:path w="768" h="897" extrusionOk="0">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2325541" y="3517150"/>
              <a:ext cx="39851" cy="50215"/>
            </a:xfrm>
            <a:custGeom>
              <a:avLst/>
              <a:gdLst/>
              <a:ahLst/>
              <a:cxnLst/>
              <a:rect l="l" t="t" r="r" b="b"/>
              <a:pathLst>
                <a:path w="719" h="906" extrusionOk="0">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2748968" y="1467847"/>
              <a:ext cx="63240" cy="181406"/>
            </a:xfrm>
            <a:custGeom>
              <a:avLst/>
              <a:gdLst/>
              <a:ahLst/>
              <a:cxnLst/>
              <a:rect l="l" t="t" r="r" b="b"/>
              <a:pathLst>
                <a:path w="1141" h="3273" extrusionOk="0">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2752737" y="1343307"/>
              <a:ext cx="56755" cy="100541"/>
            </a:xfrm>
            <a:custGeom>
              <a:avLst/>
              <a:gdLst/>
              <a:ahLst/>
              <a:cxnLst/>
              <a:rect l="l" t="t" r="r" b="b"/>
              <a:pathLst>
                <a:path w="1024" h="1814" extrusionOk="0">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3238429" y="1509471"/>
              <a:ext cx="467233" cy="694642"/>
            </a:xfrm>
            <a:custGeom>
              <a:avLst/>
              <a:gdLst/>
              <a:ahLst/>
              <a:cxnLst/>
              <a:rect l="l" t="t" r="r" b="b"/>
              <a:pathLst>
                <a:path w="8430" h="12533" extrusionOk="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1309905" y="2164486"/>
              <a:ext cx="247528" cy="448998"/>
            </a:xfrm>
            <a:custGeom>
              <a:avLst/>
              <a:gdLst/>
              <a:ahLst/>
              <a:cxnLst/>
              <a:rect l="l" t="t" r="r" b="b"/>
              <a:pathLst>
                <a:path w="4466" h="8101" extrusionOk="0">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2665609" y="2704549"/>
              <a:ext cx="318306" cy="302454"/>
            </a:xfrm>
            <a:custGeom>
              <a:avLst/>
              <a:gdLst/>
              <a:ahLst/>
              <a:cxnLst/>
              <a:rect l="l" t="t" r="r" b="b"/>
              <a:pathLst>
                <a:path w="5743" h="5457" extrusionOk="0">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 name="Google Shape;1035;p31"/>
          <p:cNvGrpSpPr/>
          <p:nvPr/>
        </p:nvGrpSpPr>
        <p:grpSpPr>
          <a:xfrm rot="-2168336">
            <a:off x="340929" y="483154"/>
            <a:ext cx="825790" cy="701108"/>
            <a:chOff x="3502275" y="3218775"/>
            <a:chExt cx="1175775" cy="998250"/>
          </a:xfrm>
        </p:grpSpPr>
        <p:sp>
          <p:nvSpPr>
            <p:cNvPr id="1036" name="Google Shape;1036;p31"/>
            <p:cNvSpPr/>
            <p:nvPr/>
          </p:nvSpPr>
          <p:spPr>
            <a:xfrm>
              <a:off x="3503750" y="3218775"/>
              <a:ext cx="1174300" cy="997175"/>
            </a:xfrm>
            <a:custGeom>
              <a:avLst/>
              <a:gdLst/>
              <a:ahLst/>
              <a:cxnLst/>
              <a:rect l="l" t="t" r="r" b="b"/>
              <a:pathLst>
                <a:path w="46972" h="39887" extrusionOk="0">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w="122925" cap="flat" cmpd="sng">
              <a:solidFill>
                <a:schemeClr val="accent6"/>
              </a:solidFill>
              <a:prstDash val="solid"/>
              <a:miter lim="9834"/>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3502275" y="3292450"/>
              <a:ext cx="1155375" cy="924575"/>
            </a:xfrm>
            <a:custGeom>
              <a:avLst/>
              <a:gdLst/>
              <a:ahLst/>
              <a:cxnLst/>
              <a:rect l="l" t="t" r="r" b="b"/>
              <a:pathLst>
                <a:path w="46215" h="36983" extrusionOk="0">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3520975" y="3219525"/>
              <a:ext cx="1155350" cy="924475"/>
            </a:xfrm>
            <a:custGeom>
              <a:avLst/>
              <a:gdLst/>
              <a:ahLst/>
              <a:cxnLst/>
              <a:rect l="l" t="t" r="r" b="b"/>
              <a:pathLst>
                <a:path w="46214" h="36979" extrusionOk="0">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3937225" y="3272500"/>
              <a:ext cx="241475" cy="223800"/>
            </a:xfrm>
            <a:custGeom>
              <a:avLst/>
              <a:gdLst/>
              <a:ahLst/>
              <a:cxnLst/>
              <a:rect l="l" t="t" r="r" b="b"/>
              <a:pathLst>
                <a:path w="9659" h="8952" extrusionOk="0">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3672925" y="3396275"/>
              <a:ext cx="267525" cy="219150"/>
            </a:xfrm>
            <a:custGeom>
              <a:avLst/>
              <a:gdLst/>
              <a:ahLst/>
              <a:cxnLst/>
              <a:rect l="l" t="t" r="r" b="b"/>
              <a:pathLst>
                <a:path w="10701" h="8766" extrusionOk="0">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3693700" y="3683175"/>
              <a:ext cx="296650" cy="243675"/>
            </a:xfrm>
            <a:custGeom>
              <a:avLst/>
              <a:gdLst/>
              <a:ahLst/>
              <a:cxnLst/>
              <a:rect l="l" t="t" r="r" b="b"/>
              <a:pathLst>
                <a:path w="11866" h="9747" extrusionOk="0">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051550" y="3806075"/>
              <a:ext cx="278725" cy="279350"/>
            </a:xfrm>
            <a:custGeom>
              <a:avLst/>
              <a:gdLst/>
              <a:ahLst/>
              <a:cxnLst/>
              <a:rect l="l" t="t" r="r" b="b"/>
              <a:pathLst>
                <a:path w="11149" h="11174" extrusionOk="0">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311675" y="3673800"/>
              <a:ext cx="296825" cy="258700"/>
            </a:xfrm>
            <a:custGeom>
              <a:avLst/>
              <a:gdLst/>
              <a:ahLst/>
              <a:cxnLst/>
              <a:rect l="l" t="t" r="r" b="b"/>
              <a:pathLst>
                <a:path w="11873" h="10348" extrusionOk="0">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234725" y="3403275"/>
              <a:ext cx="267050" cy="221800"/>
            </a:xfrm>
            <a:custGeom>
              <a:avLst/>
              <a:gdLst/>
              <a:ahLst/>
              <a:cxnLst/>
              <a:rect l="l" t="t" r="r" b="b"/>
              <a:pathLst>
                <a:path w="10682" h="8872" extrusionOk="0">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027700" y="3566800"/>
              <a:ext cx="189350" cy="161850"/>
            </a:xfrm>
            <a:custGeom>
              <a:avLst/>
              <a:gdLst/>
              <a:ahLst/>
              <a:cxnLst/>
              <a:rect l="l" t="t" r="r" b="b"/>
              <a:pathLst>
                <a:path w="7574" h="6474" extrusionOk="0">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3796600" y="3346750"/>
              <a:ext cx="638775" cy="639525"/>
            </a:xfrm>
            <a:custGeom>
              <a:avLst/>
              <a:gdLst/>
              <a:ahLst/>
              <a:cxnLst/>
              <a:rect l="l" t="t" r="r" b="b"/>
              <a:pathLst>
                <a:path w="25551" h="25581" extrusionOk="0">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8" name="Google Shape;1048;p31"/>
          <p:cNvSpPr/>
          <p:nvPr/>
        </p:nvSpPr>
        <p:spPr>
          <a:xfrm rot="3391622">
            <a:off x="8780552" y="4920052"/>
            <a:ext cx="246675" cy="155422"/>
          </a:xfrm>
          <a:custGeom>
            <a:avLst/>
            <a:gdLst/>
            <a:ahLst/>
            <a:cxnLst/>
            <a:rect l="l" t="t" r="r" b="b"/>
            <a:pathLst>
              <a:path w="6512" h="4103" extrusionOk="0">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1"/>
          <p:cNvGrpSpPr/>
          <p:nvPr/>
        </p:nvGrpSpPr>
        <p:grpSpPr>
          <a:xfrm>
            <a:off x="7339468" y="308176"/>
            <a:ext cx="1431589" cy="840949"/>
            <a:chOff x="3285175" y="1554625"/>
            <a:chExt cx="1458275" cy="856625"/>
          </a:xfrm>
        </p:grpSpPr>
        <p:sp>
          <p:nvSpPr>
            <p:cNvPr id="1050" name="Google Shape;1050;p31"/>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xmlns="" val="2777738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grpSp>
        <p:nvGrpSpPr>
          <p:cNvPr id="1499" name="Google Shape;1499;p34"/>
          <p:cNvGrpSpPr/>
          <p:nvPr/>
        </p:nvGrpSpPr>
        <p:grpSpPr>
          <a:xfrm>
            <a:off x="39951" y="4314279"/>
            <a:ext cx="1134246" cy="666283"/>
            <a:chOff x="3285175" y="1554625"/>
            <a:chExt cx="1458275" cy="856625"/>
          </a:xfrm>
        </p:grpSpPr>
        <p:sp>
          <p:nvSpPr>
            <p:cNvPr id="1500" name="Google Shape;1500;p34"/>
            <p:cNvSpPr/>
            <p:nvPr/>
          </p:nvSpPr>
          <p:spPr>
            <a:xfrm>
              <a:off x="3285175" y="1554625"/>
              <a:ext cx="1458275" cy="856625"/>
            </a:xfrm>
            <a:custGeom>
              <a:avLst/>
              <a:gdLst/>
              <a:ahLst/>
              <a:cxnLst/>
              <a:rect l="l" t="t" r="r" b="b"/>
              <a:pathLst>
                <a:path w="58331" h="34265" extrusionOk="0">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w="76200" cap="flat" cmpd="sng">
              <a:solidFill>
                <a:schemeClr val="accent6"/>
              </a:solidFill>
              <a:prstDash val="solid"/>
              <a:round/>
              <a:headEnd type="none" w="sm" len="sm"/>
              <a:tailEnd type="none" w="sm" len="sm"/>
            </a:ln>
            <a:effectLst>
              <a:outerShdw blurRad="57150" dist="19050"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4"/>
            <p:cNvSpPr/>
            <p:nvPr/>
          </p:nvSpPr>
          <p:spPr>
            <a:xfrm>
              <a:off x="3306325" y="1580675"/>
              <a:ext cx="1397800" cy="800825"/>
            </a:xfrm>
            <a:custGeom>
              <a:avLst/>
              <a:gdLst/>
              <a:ahLst/>
              <a:cxnLst/>
              <a:rect l="l" t="t" r="r" b="b"/>
              <a:pathLst>
                <a:path w="55912" h="32033" extrusionOk="0">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4"/>
            <p:cNvSpPr/>
            <p:nvPr/>
          </p:nvSpPr>
          <p:spPr>
            <a:xfrm>
              <a:off x="3598900" y="1713450"/>
              <a:ext cx="730500" cy="131075"/>
            </a:xfrm>
            <a:custGeom>
              <a:avLst/>
              <a:gdLst/>
              <a:ahLst/>
              <a:cxnLst/>
              <a:rect l="l" t="t" r="r" b="b"/>
              <a:pathLst>
                <a:path w="29220" h="5243" extrusionOk="0">
                  <a:moveTo>
                    <a:pt x="1" y="0"/>
                  </a:moveTo>
                  <a:lnTo>
                    <a:pt x="778" y="5242"/>
                  </a:lnTo>
                  <a:lnTo>
                    <a:pt x="29220" y="1053"/>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4"/>
            <p:cNvSpPr/>
            <p:nvPr/>
          </p:nvSpPr>
          <p:spPr>
            <a:xfrm>
              <a:off x="4326650" y="1740200"/>
              <a:ext cx="213975" cy="381425"/>
            </a:xfrm>
            <a:custGeom>
              <a:avLst/>
              <a:gdLst/>
              <a:ahLst/>
              <a:cxnLst/>
              <a:rect l="l" t="t" r="r" b="b"/>
              <a:pathLst>
                <a:path w="8559" h="15257" extrusionOk="0">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4"/>
            <p:cNvSpPr/>
            <p:nvPr/>
          </p:nvSpPr>
          <p:spPr>
            <a:xfrm>
              <a:off x="4491900" y="1673375"/>
              <a:ext cx="108700" cy="259900"/>
            </a:xfrm>
            <a:custGeom>
              <a:avLst/>
              <a:gdLst/>
              <a:ahLst/>
              <a:cxnLst/>
              <a:rect l="l" t="t" r="r" b="b"/>
              <a:pathLst>
                <a:path w="4348" h="10396" extrusionOk="0">
                  <a:moveTo>
                    <a:pt x="2273" y="0"/>
                  </a:moveTo>
                  <a:lnTo>
                    <a:pt x="1" y="305"/>
                  </a:lnTo>
                  <a:lnTo>
                    <a:pt x="2155" y="10396"/>
                  </a:lnTo>
                  <a:lnTo>
                    <a:pt x="4348" y="10091"/>
                  </a:lnTo>
                  <a:lnTo>
                    <a:pt x="22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4"/>
            <p:cNvSpPr/>
            <p:nvPr/>
          </p:nvSpPr>
          <p:spPr>
            <a:xfrm>
              <a:off x="3392875" y="1985875"/>
              <a:ext cx="108950" cy="259900"/>
            </a:xfrm>
            <a:custGeom>
              <a:avLst/>
              <a:gdLst/>
              <a:ahLst/>
              <a:cxnLst/>
              <a:rect l="l" t="t" r="r" b="b"/>
              <a:pathLst>
                <a:path w="4358" h="10396" extrusionOk="0">
                  <a:moveTo>
                    <a:pt x="2272" y="0"/>
                  </a:moveTo>
                  <a:lnTo>
                    <a:pt x="0" y="315"/>
                  </a:lnTo>
                  <a:lnTo>
                    <a:pt x="2164" y="10396"/>
                  </a:lnTo>
                  <a:lnTo>
                    <a:pt x="4357" y="10091"/>
                  </a:lnTo>
                  <a:lnTo>
                    <a:pt x="22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4"/>
            <p:cNvSpPr/>
            <p:nvPr/>
          </p:nvSpPr>
          <p:spPr>
            <a:xfrm>
              <a:off x="4281450" y="1864650"/>
              <a:ext cx="108950" cy="259925"/>
            </a:xfrm>
            <a:custGeom>
              <a:avLst/>
              <a:gdLst/>
              <a:ahLst/>
              <a:cxnLst/>
              <a:rect l="l" t="t" r="r" b="b"/>
              <a:pathLst>
                <a:path w="4358" h="10397" extrusionOk="0">
                  <a:moveTo>
                    <a:pt x="2272" y="1"/>
                  </a:moveTo>
                  <a:lnTo>
                    <a:pt x="0" y="306"/>
                  </a:lnTo>
                  <a:lnTo>
                    <a:pt x="2154" y="10396"/>
                  </a:lnTo>
                  <a:lnTo>
                    <a:pt x="4357" y="10091"/>
                  </a:lnTo>
                  <a:lnTo>
                    <a:pt x="22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4"/>
            <p:cNvSpPr/>
            <p:nvPr/>
          </p:nvSpPr>
          <p:spPr>
            <a:xfrm>
              <a:off x="3574825" y="2023375"/>
              <a:ext cx="98125" cy="122575"/>
            </a:xfrm>
            <a:custGeom>
              <a:avLst/>
              <a:gdLst/>
              <a:ahLst/>
              <a:cxnLst/>
              <a:rect l="l" t="t" r="r" b="b"/>
              <a:pathLst>
                <a:path w="3925" h="4903" extrusionOk="0">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4"/>
            <p:cNvSpPr/>
            <p:nvPr/>
          </p:nvSpPr>
          <p:spPr>
            <a:xfrm>
              <a:off x="3676850" y="2013175"/>
              <a:ext cx="61500" cy="121475"/>
            </a:xfrm>
            <a:custGeom>
              <a:avLst/>
              <a:gdLst/>
              <a:ahLst/>
              <a:cxnLst/>
              <a:rect l="l" t="t" r="r" b="b"/>
              <a:pathLst>
                <a:path w="2460" h="4859" extrusionOk="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4"/>
            <p:cNvSpPr/>
            <p:nvPr/>
          </p:nvSpPr>
          <p:spPr>
            <a:xfrm>
              <a:off x="3742250" y="1996200"/>
              <a:ext cx="107950" cy="129350"/>
            </a:xfrm>
            <a:custGeom>
              <a:avLst/>
              <a:gdLst/>
              <a:ahLst/>
              <a:cxnLst/>
              <a:rect l="l" t="t" r="r" b="b"/>
              <a:pathLst>
                <a:path w="4318" h="5174" extrusionOk="0">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4"/>
            <p:cNvSpPr/>
            <p:nvPr/>
          </p:nvSpPr>
          <p:spPr>
            <a:xfrm>
              <a:off x="3865425" y="1982675"/>
              <a:ext cx="98875" cy="126400"/>
            </a:xfrm>
            <a:custGeom>
              <a:avLst/>
              <a:gdLst/>
              <a:ahLst/>
              <a:cxnLst/>
              <a:rect l="l" t="t" r="r" b="b"/>
              <a:pathLst>
                <a:path w="3955" h="5056" extrusionOk="0">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4"/>
            <p:cNvSpPr/>
            <p:nvPr/>
          </p:nvSpPr>
          <p:spPr>
            <a:xfrm>
              <a:off x="3971400" y="1960800"/>
              <a:ext cx="149525" cy="133525"/>
            </a:xfrm>
            <a:custGeom>
              <a:avLst/>
              <a:gdLst/>
              <a:ahLst/>
              <a:cxnLst/>
              <a:rect l="l" t="t" r="r" b="b"/>
              <a:pathLst>
                <a:path w="5981" h="5341" extrusionOk="0">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4"/>
            <p:cNvSpPr/>
            <p:nvPr/>
          </p:nvSpPr>
          <p:spPr>
            <a:xfrm>
              <a:off x="4134175" y="1948500"/>
              <a:ext cx="102550" cy="125900"/>
            </a:xfrm>
            <a:custGeom>
              <a:avLst/>
              <a:gdLst/>
              <a:ahLst/>
              <a:cxnLst/>
              <a:rect l="l" t="t" r="r" b="b"/>
              <a:pathLst>
                <a:path w="4102" h="5036" extrusionOk="0">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4"/>
            <p:cNvSpPr/>
            <p:nvPr/>
          </p:nvSpPr>
          <p:spPr>
            <a:xfrm>
              <a:off x="3581700" y="2119825"/>
              <a:ext cx="697075" cy="167500"/>
            </a:xfrm>
            <a:custGeom>
              <a:avLst/>
              <a:gdLst/>
              <a:ahLst/>
              <a:cxnLst/>
              <a:rect l="l" t="t" r="r" b="b"/>
              <a:pathLst>
                <a:path w="27883" h="6700" extrusionOk="0">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4"/>
            <p:cNvSpPr/>
            <p:nvPr/>
          </p:nvSpPr>
          <p:spPr>
            <a:xfrm>
              <a:off x="3523925" y="1815475"/>
              <a:ext cx="696825" cy="167475"/>
            </a:xfrm>
            <a:custGeom>
              <a:avLst/>
              <a:gdLst/>
              <a:ahLst/>
              <a:cxnLst/>
              <a:rect l="l" t="t" r="r" b="b"/>
              <a:pathLst>
                <a:path w="27873" h="6699" extrusionOk="0">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TextBox 19">
            <a:extLst>
              <a:ext uri="{FF2B5EF4-FFF2-40B4-BE49-F238E27FC236}">
                <a16:creationId xmlns:a16="http://schemas.microsoft.com/office/drawing/2014/main" xmlns="" id="{05BE605E-BA75-19EA-7245-D646C06483F9}"/>
              </a:ext>
            </a:extLst>
          </p:cNvPr>
          <p:cNvSpPr txBox="1"/>
          <p:nvPr/>
        </p:nvSpPr>
        <p:spPr>
          <a:xfrm>
            <a:off x="748143" y="19579"/>
            <a:ext cx="7689259" cy="1077218"/>
          </a:xfrm>
          <a:prstGeom prst="rect">
            <a:avLst/>
          </a:prstGeom>
          <a:solidFill>
            <a:srgbClr val="F7F9F5"/>
          </a:solidFill>
        </p:spPr>
        <p:txBody>
          <a:bodyPr wrap="square" rtlCol="0">
            <a:spAutoFit/>
          </a:bodyPr>
          <a:lstStyle/>
          <a:p>
            <a:r>
              <a:rPr lang="en-US" sz="1600" dirty="0">
                <a:latin typeface="Bahnschrift" panose="020B0502040204020203" pitchFamily="34" charset="0"/>
              </a:rPr>
              <a:t>The IMDb movie dataset contains information about the top 1,000 most popular movies on IMDb from 2006 to 2016. It consists of 1,000 rows (instances) and 11 columns (attributes). The dataset includes both quantitative and qualitative attributes, with 5 quantitative attributes and 6 qualitative attributes.</a:t>
            </a:r>
            <a:endParaRPr lang="en-IN" sz="1600" dirty="0">
              <a:latin typeface="Bahnschrift" panose="020B0502040204020203" pitchFamily="34" charset="0"/>
            </a:endParaRPr>
          </a:p>
        </p:txBody>
      </p:sp>
      <p:sp>
        <p:nvSpPr>
          <p:cNvPr id="4" name="TextBox 3">
            <a:extLst>
              <a:ext uri="{FF2B5EF4-FFF2-40B4-BE49-F238E27FC236}">
                <a16:creationId xmlns:a16="http://schemas.microsoft.com/office/drawing/2014/main" xmlns="" id="{EEDD6E53-92DF-FED4-628C-569C9E2DBB70}"/>
              </a:ext>
            </a:extLst>
          </p:cNvPr>
          <p:cNvSpPr txBox="1"/>
          <p:nvPr/>
        </p:nvSpPr>
        <p:spPr>
          <a:xfrm>
            <a:off x="4866095" y="1258312"/>
            <a:ext cx="3542093" cy="3539430"/>
          </a:xfrm>
          <a:prstGeom prst="rect">
            <a:avLst/>
          </a:prstGeom>
          <a:solidFill>
            <a:srgbClr val="F7F9F5"/>
          </a:solidFill>
        </p:spPr>
        <p:txBody>
          <a:bodyPr wrap="square" rtlCol="0">
            <a:spAutoFit/>
          </a:bodyPr>
          <a:lstStyle/>
          <a:p>
            <a:r>
              <a:rPr lang="en-US" sz="1600" b="1" dirty="0">
                <a:latin typeface="Book Antiqua" panose="02040602050305030304" pitchFamily="18" charset="0"/>
              </a:rPr>
              <a:t>The qualitative attributes include: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b="1" dirty="0">
                <a:solidFill>
                  <a:srgbClr val="FF0000"/>
                </a:solidFill>
              </a:rPr>
              <a:t>Year</a:t>
            </a:r>
            <a:r>
              <a:rPr lang="en-US" dirty="0"/>
              <a:t>: The year the movie was released, represented as an integer.</a:t>
            </a:r>
          </a:p>
          <a:p>
            <a:pPr marL="285750" indent="-285750">
              <a:buFont typeface="Wingdings" panose="05000000000000000000" pitchFamily="2" charset="2"/>
              <a:buChar char="q"/>
            </a:pPr>
            <a:r>
              <a:rPr lang="en-US" b="1" dirty="0">
                <a:solidFill>
                  <a:srgbClr val="FF0000"/>
                </a:solidFill>
              </a:rPr>
              <a:t>Runtime (Minutes)</a:t>
            </a:r>
            <a:r>
              <a:rPr lang="en-US" dirty="0"/>
              <a:t>: The duration of the movie in minutes.</a:t>
            </a:r>
          </a:p>
          <a:p>
            <a:pPr marL="285750" indent="-285750">
              <a:buFont typeface="Wingdings" panose="05000000000000000000" pitchFamily="2" charset="2"/>
              <a:buChar char="q"/>
            </a:pPr>
            <a:r>
              <a:rPr lang="en-US" b="1" dirty="0">
                <a:solidFill>
                  <a:srgbClr val="FF0000"/>
                </a:solidFill>
              </a:rPr>
              <a:t>Rating</a:t>
            </a:r>
            <a:r>
              <a:rPr lang="en-US" dirty="0"/>
              <a:t>: A user-rated score ranging from 0 to 10.</a:t>
            </a:r>
          </a:p>
          <a:p>
            <a:pPr marL="285750" indent="-285750">
              <a:buFont typeface="Wingdings" panose="05000000000000000000" pitchFamily="2" charset="2"/>
              <a:buChar char="q"/>
            </a:pPr>
            <a:r>
              <a:rPr lang="en-US" b="1" dirty="0">
                <a:solidFill>
                  <a:srgbClr val="FF0000"/>
                </a:solidFill>
              </a:rPr>
              <a:t>Votes</a:t>
            </a:r>
            <a:r>
              <a:rPr lang="en-US" dirty="0"/>
              <a:t>: The number of votes the movie has received.</a:t>
            </a:r>
          </a:p>
          <a:p>
            <a:pPr marL="285750" indent="-285750">
              <a:buFont typeface="Wingdings" panose="05000000000000000000" pitchFamily="2" charset="2"/>
              <a:buChar char="q"/>
            </a:pPr>
            <a:r>
              <a:rPr lang="en-US" b="1" dirty="0">
                <a:solidFill>
                  <a:srgbClr val="FF0000"/>
                </a:solidFill>
              </a:rPr>
              <a:t>Revenue (Millions)</a:t>
            </a:r>
            <a:r>
              <a:rPr lang="en-US" dirty="0"/>
              <a:t>: The total box office earnings of the film in millions.</a:t>
            </a:r>
          </a:p>
          <a:p>
            <a:pPr marL="285750" indent="-285750">
              <a:buFont typeface="Wingdings" panose="05000000000000000000" pitchFamily="2" charset="2"/>
              <a:buChar char="q"/>
            </a:pPr>
            <a:r>
              <a:rPr lang="en-US" b="1" dirty="0" err="1">
                <a:solidFill>
                  <a:srgbClr val="FF0000"/>
                </a:solidFill>
              </a:rPr>
              <a:t>Metascore</a:t>
            </a:r>
            <a:r>
              <a:rPr lang="en-US" dirty="0"/>
              <a:t>: An aggregate average of critic scores ranging from 0 to 100, where higher scores indicate positive reviews.</a:t>
            </a:r>
            <a:endParaRPr lang="en-IN" dirty="0"/>
          </a:p>
        </p:txBody>
      </p:sp>
      <p:sp>
        <p:nvSpPr>
          <p:cNvPr id="5" name="TextBox 4">
            <a:extLst>
              <a:ext uri="{FF2B5EF4-FFF2-40B4-BE49-F238E27FC236}">
                <a16:creationId xmlns:a16="http://schemas.microsoft.com/office/drawing/2014/main" xmlns="" id="{84106EA9-349A-951F-C8FB-DA5E86EB7230}"/>
              </a:ext>
            </a:extLst>
          </p:cNvPr>
          <p:cNvSpPr txBox="1"/>
          <p:nvPr/>
        </p:nvSpPr>
        <p:spPr>
          <a:xfrm>
            <a:off x="995363" y="1331561"/>
            <a:ext cx="3152395" cy="3170099"/>
          </a:xfrm>
          <a:prstGeom prst="rect">
            <a:avLst/>
          </a:prstGeom>
          <a:noFill/>
        </p:spPr>
        <p:txBody>
          <a:bodyPr wrap="square" rtlCol="0">
            <a:spAutoFit/>
          </a:bodyPr>
          <a:lstStyle/>
          <a:p>
            <a:r>
              <a:rPr lang="en-US" sz="1600" b="1" dirty="0">
                <a:solidFill>
                  <a:srgbClr val="000000"/>
                </a:solidFill>
                <a:latin typeface="Book Antiqua" panose="02040602050305030304" pitchFamily="18" charset="0"/>
                <a:sym typeface="Arial"/>
              </a:rPr>
              <a:t>The quantitative attributes include:</a:t>
            </a:r>
          </a:p>
          <a:p>
            <a:pPr>
              <a:buFont typeface="Wingdings" panose="05000000000000000000" pitchFamily="2" charset="2"/>
              <a:buChar char="q"/>
            </a:pPr>
            <a:endParaRPr lang="en-US" sz="1400" dirty="0">
              <a:solidFill>
                <a:srgbClr val="000000"/>
              </a:solidFill>
              <a:latin typeface="Arial"/>
              <a:cs typeface="Arial"/>
              <a:sym typeface="Arial"/>
            </a:endParaRPr>
          </a:p>
          <a:p>
            <a:pPr>
              <a:buFont typeface="Wingdings" panose="05000000000000000000" pitchFamily="2" charset="2"/>
              <a:buChar char="q"/>
            </a:pPr>
            <a:r>
              <a:rPr lang="en-US" sz="1400" b="1" dirty="0">
                <a:solidFill>
                  <a:srgbClr val="FF0000"/>
                </a:solidFill>
                <a:latin typeface="Arial"/>
                <a:cs typeface="Arial"/>
                <a:sym typeface="Arial"/>
              </a:rPr>
              <a:t>Title</a:t>
            </a:r>
            <a:r>
              <a:rPr lang="en-US" sz="1400" dirty="0">
                <a:solidFill>
                  <a:srgbClr val="000000"/>
                </a:solidFill>
                <a:latin typeface="Arial"/>
                <a:cs typeface="Arial"/>
                <a:sym typeface="Arial"/>
              </a:rPr>
              <a:t>: The name of the movie.</a:t>
            </a:r>
          </a:p>
          <a:p>
            <a:pPr>
              <a:buFont typeface="Wingdings" panose="05000000000000000000" pitchFamily="2" charset="2"/>
              <a:buChar char="q"/>
            </a:pPr>
            <a:r>
              <a:rPr lang="en-US" sz="1400" b="1" dirty="0">
                <a:solidFill>
                  <a:srgbClr val="FF0000"/>
                </a:solidFill>
                <a:latin typeface="Arial"/>
                <a:cs typeface="Arial"/>
                <a:sym typeface="Arial"/>
              </a:rPr>
              <a:t>Genre</a:t>
            </a:r>
            <a:r>
              <a:rPr lang="en-US" sz="1400" dirty="0">
                <a:solidFill>
                  <a:srgbClr val="000000"/>
                </a:solidFill>
                <a:latin typeface="Arial"/>
                <a:cs typeface="Arial"/>
                <a:sym typeface="Arial"/>
              </a:rPr>
              <a:t>: The classification of the movie based on the genres it belongs to.</a:t>
            </a:r>
          </a:p>
          <a:p>
            <a:pPr>
              <a:buFont typeface="Wingdings" panose="05000000000000000000" pitchFamily="2" charset="2"/>
              <a:buChar char="q"/>
            </a:pPr>
            <a:r>
              <a:rPr lang="en-US" sz="1400" b="1" dirty="0">
                <a:solidFill>
                  <a:srgbClr val="FF0000"/>
                </a:solidFill>
                <a:latin typeface="Arial"/>
                <a:cs typeface="Arial"/>
                <a:sym typeface="Arial"/>
              </a:rPr>
              <a:t>Description</a:t>
            </a:r>
            <a:r>
              <a:rPr lang="en-US" sz="1400" dirty="0">
                <a:solidFill>
                  <a:srgbClr val="000000"/>
                </a:solidFill>
                <a:latin typeface="Arial"/>
                <a:cs typeface="Arial"/>
                <a:sym typeface="Arial"/>
              </a:rPr>
              <a:t>: A brief summary of the movie's plot in one sentence.</a:t>
            </a:r>
          </a:p>
          <a:p>
            <a:pPr>
              <a:buFont typeface="Wingdings" panose="05000000000000000000" pitchFamily="2" charset="2"/>
              <a:buChar char="q"/>
            </a:pPr>
            <a:r>
              <a:rPr lang="en-US" sz="1400" b="1" dirty="0">
                <a:solidFill>
                  <a:srgbClr val="FF0000"/>
                </a:solidFill>
                <a:latin typeface="Arial"/>
                <a:cs typeface="Arial"/>
                <a:sym typeface="Arial"/>
              </a:rPr>
              <a:t>Director</a:t>
            </a:r>
            <a:r>
              <a:rPr lang="en-US" sz="1400" dirty="0">
                <a:solidFill>
                  <a:srgbClr val="000000"/>
                </a:solidFill>
                <a:latin typeface="Arial"/>
                <a:cs typeface="Arial"/>
                <a:sym typeface="Arial"/>
              </a:rPr>
              <a:t>: The person who directed the film.</a:t>
            </a:r>
          </a:p>
          <a:p>
            <a:pPr>
              <a:buFont typeface="Wingdings" panose="05000000000000000000" pitchFamily="2" charset="2"/>
              <a:buChar char="q"/>
            </a:pPr>
            <a:r>
              <a:rPr lang="en-US" sz="1400" b="1" dirty="0">
                <a:solidFill>
                  <a:srgbClr val="FF0000"/>
                </a:solidFill>
                <a:latin typeface="Arial"/>
                <a:cs typeface="Arial"/>
                <a:sym typeface="Arial"/>
              </a:rPr>
              <a:t>Actors</a:t>
            </a:r>
            <a:r>
              <a:rPr lang="en-US" sz="1400" dirty="0">
                <a:solidFill>
                  <a:srgbClr val="000000"/>
                </a:solidFill>
                <a:latin typeface="Arial"/>
                <a:cs typeface="Arial"/>
                <a:sym typeface="Arial"/>
              </a:rPr>
              <a:t>: The main stars of the movie.</a:t>
            </a:r>
            <a:endParaRPr lang="en-IN" sz="1400" dirty="0">
              <a:solidFill>
                <a:srgbClr val="000000"/>
              </a:solidFill>
              <a:latin typeface="Arial"/>
              <a:cs typeface="Arial"/>
              <a:sym typeface="Arial"/>
            </a:endParaRPr>
          </a:p>
          <a:p>
            <a:endParaRPr lang="en-IN" dirty="0"/>
          </a:p>
        </p:txBody>
      </p:sp>
    </p:spTree>
    <p:extLst>
      <p:ext uri="{BB962C8B-B14F-4D97-AF65-F5344CB8AC3E}">
        <p14:creationId xmlns:p14="http://schemas.microsoft.com/office/powerpoint/2010/main" xmlns="" val="4027427466"/>
      </p:ext>
    </p:extLst>
  </p:cSld>
  <p:clrMapOvr>
    <a:masterClrMapping/>
  </p:clrMapOvr>
  <p:timing>
    <p:tnLst>
      <p:par>
        <p:cTn id="1" dur="indefinite" restart="never" nodeType="tmRoot"/>
      </p:par>
    </p:tnLst>
  </p:timing>
</p:sld>
</file>

<file path=ppt/theme/theme1.xml><?xml version="1.0" encoding="utf-8"?>
<a:theme xmlns:a="http://schemas.openxmlformats.org/drawingml/2006/main"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671</TotalTime>
  <Words>1346</Words>
  <Application>Microsoft Office PowerPoint</Application>
  <PresentationFormat>On-screen Show (16:9)</PresentationFormat>
  <Paragraphs>111</Paragraphs>
  <Slides>31</Slides>
  <Notes>31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31</vt:i4>
      </vt:variant>
    </vt:vector>
  </HeadingPairs>
  <TitlesOfParts>
    <vt:vector size="44" baseType="lpstr">
      <vt:lpstr>Arial</vt:lpstr>
      <vt:lpstr>Rajdhani</vt:lpstr>
      <vt:lpstr>Bahnschrift</vt:lpstr>
      <vt:lpstr>Bradley Hand ITC</vt:lpstr>
      <vt:lpstr>Fira Sans</vt:lpstr>
      <vt:lpstr>Wingdings</vt:lpstr>
      <vt:lpstr>Baskerville Old Face</vt:lpstr>
      <vt:lpstr>Book Antiqua</vt:lpstr>
      <vt:lpstr>Calibri</vt:lpstr>
      <vt:lpstr>Vrinda</vt:lpstr>
      <vt:lpstr>Algerian</vt:lpstr>
      <vt:lpstr>Nunito Light</vt:lpstr>
      <vt:lpstr>Film Script Project Proposal by Slidesgo</vt:lpstr>
      <vt:lpstr>A Decade of Movies: Exploring  Patterns in IMDB Data from 2006-2016</vt:lpstr>
      <vt:lpstr>Table of contents</vt:lpstr>
      <vt:lpstr>Slide 3</vt:lpstr>
      <vt:lpstr>Introduction</vt:lpstr>
      <vt:lpstr>Slide 5</vt:lpstr>
      <vt:lpstr>Slide 6</vt:lpstr>
      <vt:lpstr>Slide 7</vt:lpstr>
      <vt:lpstr>About Data</vt:lpstr>
      <vt:lpstr>Slide 9</vt:lpstr>
      <vt:lpstr>Objectives</vt:lpstr>
      <vt:lpstr>Slide 11</vt:lpstr>
      <vt:lpstr>Graphical representation and analysis</vt:lpstr>
      <vt:lpstr>Slide 13</vt:lpstr>
      <vt:lpstr>Slide 14</vt:lpstr>
      <vt:lpstr>Slide 15</vt:lpstr>
      <vt:lpstr>Slide 16</vt:lpstr>
      <vt:lpstr>Do well-rated movies, based on critics and users (general public reviews) earn better revenue?</vt:lpstr>
      <vt:lpstr>Slide 18</vt:lpstr>
      <vt:lpstr>Slide 19</vt:lpstr>
      <vt:lpstr>Slide 20</vt:lpstr>
      <vt:lpstr>Slide 21</vt:lpstr>
      <vt:lpstr>Slide 22</vt:lpstr>
      <vt:lpstr>Do critics and audiences have similar opinions on what makes a good movie?</vt:lpstr>
      <vt:lpstr>Slide 24</vt:lpstr>
      <vt:lpstr>Slide 25</vt:lpstr>
      <vt:lpstr>Slide 26</vt:lpstr>
      <vt:lpstr>Slide 27</vt:lpstr>
      <vt:lpstr>Slide 28</vt:lpstr>
      <vt:lpstr>Slide 29</vt:lpstr>
      <vt:lpstr>Slide 30</vt:lpstr>
      <vt:lpstr>Slide 31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Decade of Movies: Exploring  Patterns in IMDB Data from 2006-2016</dc:title>
  <dc:creator>Snehangshu Bhuin</dc:creator>
  <cp:lastModifiedBy>AYAN</cp:lastModifiedBy>
  <cp:revision>54</cp:revision>
  <dcterms:modified xsi:type="dcterms:W3CDTF">2023-05-24T03:06:52Z</dcterms:modified>
</cp:coreProperties>
</file>